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F6F50-AB5D-4F26-942C-973AB671BF6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CCB22A-B3A7-4454-BFE7-01DCC0FFE7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To monitor water quality in real-time using IoT.”</a:t>
          </a:r>
          <a:endParaRPr lang="en-US"/>
        </a:p>
      </dgm:t>
    </dgm:pt>
    <dgm:pt modelId="{1D8FE4E4-0916-4AE0-B6DF-A45369E47EE3}" type="parTrans" cxnId="{6D9FD376-CC05-484C-BBF3-1FAE06CC4A03}">
      <dgm:prSet/>
      <dgm:spPr/>
      <dgm:t>
        <a:bodyPr/>
        <a:lstStyle/>
        <a:p>
          <a:endParaRPr lang="en-US"/>
        </a:p>
      </dgm:t>
    </dgm:pt>
    <dgm:pt modelId="{E5209437-B78C-46A8-AF83-ADE73617B2E3}" type="sibTrans" cxnId="{6D9FD376-CC05-484C-BBF3-1FAE06CC4A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20382C-5DA9-4C2A-861E-C51095F86A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To measure </a:t>
          </a:r>
          <a:r>
            <a:rPr lang="en-US" b="1" i="0" baseline="0"/>
            <a:t>TDS (Total Dissolved Solids)</a:t>
          </a:r>
          <a:r>
            <a:rPr lang="en-US" b="0" i="0" baseline="0"/>
            <a:t> and </a:t>
          </a:r>
          <a:r>
            <a:rPr lang="en-US" b="1" i="0" baseline="0"/>
            <a:t>Electrical Conductivity (EC)</a:t>
          </a:r>
          <a:r>
            <a:rPr lang="en-US" b="0" i="0" baseline="0"/>
            <a:t> of water.</a:t>
          </a:r>
          <a:endParaRPr lang="en-US"/>
        </a:p>
      </dgm:t>
    </dgm:pt>
    <dgm:pt modelId="{01DEF6C8-A5C1-48B3-8913-A5245B7602BF}" type="parTrans" cxnId="{9A3DAB78-2603-4221-8C5A-34645DF82604}">
      <dgm:prSet/>
      <dgm:spPr/>
      <dgm:t>
        <a:bodyPr/>
        <a:lstStyle/>
        <a:p>
          <a:endParaRPr lang="en-US"/>
        </a:p>
      </dgm:t>
    </dgm:pt>
    <dgm:pt modelId="{B6F78879-4E5C-4062-A5B2-7BC3C3363A11}" type="sibTrans" cxnId="{9A3DAB78-2603-4221-8C5A-34645DF826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B0FC59-F480-4E73-AF5B-8147D1BCF7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To alert users if water is unsafe for drinking.</a:t>
          </a:r>
          <a:endParaRPr lang="en-US"/>
        </a:p>
      </dgm:t>
    </dgm:pt>
    <dgm:pt modelId="{35D09004-9106-40F4-A63F-7F9D8553BECD}" type="parTrans" cxnId="{6AAD19FD-ABD8-4E70-BDA2-FEE3120F80C4}">
      <dgm:prSet/>
      <dgm:spPr/>
      <dgm:t>
        <a:bodyPr/>
        <a:lstStyle/>
        <a:p>
          <a:endParaRPr lang="en-US"/>
        </a:p>
      </dgm:t>
    </dgm:pt>
    <dgm:pt modelId="{DB8E3DDF-8EAD-4A38-8488-7803259C5AAA}" type="sibTrans" cxnId="{6AAD19FD-ABD8-4E70-BDA2-FEE3120F80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99A022-8304-4B40-8A72-BA6B595B2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To store and visualize water quality data for trend analysis.”</a:t>
          </a:r>
          <a:endParaRPr lang="en-US"/>
        </a:p>
      </dgm:t>
    </dgm:pt>
    <dgm:pt modelId="{ACF53009-ED75-4229-A690-7E0EE269F90A}" type="parTrans" cxnId="{A5C8B1C3-1C2C-42E2-AB18-3A7E91E14F77}">
      <dgm:prSet/>
      <dgm:spPr/>
      <dgm:t>
        <a:bodyPr/>
        <a:lstStyle/>
        <a:p>
          <a:endParaRPr lang="en-US"/>
        </a:p>
      </dgm:t>
    </dgm:pt>
    <dgm:pt modelId="{5691815C-D53F-4631-980B-9C6A15AA8C22}" type="sibTrans" cxnId="{A5C8B1C3-1C2C-42E2-AB18-3A7E91E14F77}">
      <dgm:prSet/>
      <dgm:spPr/>
      <dgm:t>
        <a:bodyPr/>
        <a:lstStyle/>
        <a:p>
          <a:endParaRPr lang="en-US"/>
        </a:p>
      </dgm:t>
    </dgm:pt>
    <dgm:pt modelId="{E5DD87C2-10A3-4AFF-9BD1-54710E0910EC}" type="pres">
      <dgm:prSet presAssocID="{8C6F6F50-AB5D-4F26-942C-973AB671BF65}" presName="root" presStyleCnt="0">
        <dgm:presLayoutVars>
          <dgm:dir/>
          <dgm:resizeHandles val="exact"/>
        </dgm:presLayoutVars>
      </dgm:prSet>
      <dgm:spPr/>
    </dgm:pt>
    <dgm:pt modelId="{E0D99F3C-9F3F-4997-8190-20144E934FF9}" type="pres">
      <dgm:prSet presAssocID="{8C6F6F50-AB5D-4F26-942C-973AB671BF65}" presName="container" presStyleCnt="0">
        <dgm:presLayoutVars>
          <dgm:dir/>
          <dgm:resizeHandles val="exact"/>
        </dgm:presLayoutVars>
      </dgm:prSet>
      <dgm:spPr/>
    </dgm:pt>
    <dgm:pt modelId="{464748A9-BBA3-409D-9129-49132413A47D}" type="pres">
      <dgm:prSet presAssocID="{8DCCB22A-B3A7-4454-BFE7-01DCC0FFE775}" presName="compNode" presStyleCnt="0"/>
      <dgm:spPr/>
    </dgm:pt>
    <dgm:pt modelId="{1DFE1D7C-C0FF-4392-B5DF-1C85A7675CF4}" type="pres">
      <dgm:prSet presAssocID="{8DCCB22A-B3A7-4454-BFE7-01DCC0FFE775}" presName="iconBgRect" presStyleLbl="bgShp" presStyleIdx="0" presStyleCnt="4"/>
      <dgm:spPr/>
    </dgm:pt>
    <dgm:pt modelId="{5127D074-7936-48AD-B6BB-0878B91950DB}" type="pres">
      <dgm:prSet presAssocID="{8DCCB22A-B3A7-4454-BFE7-01DCC0FFE7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9FD61126-AFCD-4E72-BD13-99F279ACFB38}" type="pres">
      <dgm:prSet presAssocID="{8DCCB22A-B3A7-4454-BFE7-01DCC0FFE775}" presName="spaceRect" presStyleCnt="0"/>
      <dgm:spPr/>
    </dgm:pt>
    <dgm:pt modelId="{88E9D643-B6C5-4977-B8FB-F0DE0292F25F}" type="pres">
      <dgm:prSet presAssocID="{8DCCB22A-B3A7-4454-BFE7-01DCC0FFE775}" presName="textRect" presStyleLbl="revTx" presStyleIdx="0" presStyleCnt="4">
        <dgm:presLayoutVars>
          <dgm:chMax val="1"/>
          <dgm:chPref val="1"/>
        </dgm:presLayoutVars>
      </dgm:prSet>
      <dgm:spPr/>
    </dgm:pt>
    <dgm:pt modelId="{F991D993-8345-45D6-A4DD-2D57DA44B229}" type="pres">
      <dgm:prSet presAssocID="{E5209437-B78C-46A8-AF83-ADE73617B2E3}" presName="sibTrans" presStyleLbl="sibTrans2D1" presStyleIdx="0" presStyleCnt="0"/>
      <dgm:spPr/>
    </dgm:pt>
    <dgm:pt modelId="{A56A3D5F-304A-402C-AE25-086AFB473ED7}" type="pres">
      <dgm:prSet presAssocID="{CD20382C-5DA9-4C2A-861E-C51095F86A6B}" presName="compNode" presStyleCnt="0"/>
      <dgm:spPr/>
    </dgm:pt>
    <dgm:pt modelId="{571D8E42-EACD-4D3B-A4A5-18E3323EC14D}" type="pres">
      <dgm:prSet presAssocID="{CD20382C-5DA9-4C2A-861E-C51095F86A6B}" presName="iconBgRect" presStyleLbl="bgShp" presStyleIdx="1" presStyleCnt="4"/>
      <dgm:spPr/>
    </dgm:pt>
    <dgm:pt modelId="{2BC6871F-0276-44A8-9CFF-965820231925}" type="pres">
      <dgm:prSet presAssocID="{CD20382C-5DA9-4C2A-861E-C51095F86A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4A29C174-7561-413E-B491-2BF4E0C654F1}" type="pres">
      <dgm:prSet presAssocID="{CD20382C-5DA9-4C2A-861E-C51095F86A6B}" presName="spaceRect" presStyleCnt="0"/>
      <dgm:spPr/>
    </dgm:pt>
    <dgm:pt modelId="{28852C07-4178-4362-AF5D-AA5FDD4A7354}" type="pres">
      <dgm:prSet presAssocID="{CD20382C-5DA9-4C2A-861E-C51095F86A6B}" presName="textRect" presStyleLbl="revTx" presStyleIdx="1" presStyleCnt="4">
        <dgm:presLayoutVars>
          <dgm:chMax val="1"/>
          <dgm:chPref val="1"/>
        </dgm:presLayoutVars>
      </dgm:prSet>
      <dgm:spPr/>
    </dgm:pt>
    <dgm:pt modelId="{988069FB-503E-4064-91C6-CC7738BC5AEF}" type="pres">
      <dgm:prSet presAssocID="{B6F78879-4E5C-4062-A5B2-7BC3C3363A11}" presName="sibTrans" presStyleLbl="sibTrans2D1" presStyleIdx="0" presStyleCnt="0"/>
      <dgm:spPr/>
    </dgm:pt>
    <dgm:pt modelId="{3DB1D122-3591-47B5-A99D-418E64B73EB4}" type="pres">
      <dgm:prSet presAssocID="{72B0FC59-F480-4E73-AF5B-8147D1BCF7A9}" presName="compNode" presStyleCnt="0"/>
      <dgm:spPr/>
    </dgm:pt>
    <dgm:pt modelId="{7D6441A7-8180-4738-BEA2-63B35F171BF2}" type="pres">
      <dgm:prSet presAssocID="{72B0FC59-F480-4E73-AF5B-8147D1BCF7A9}" presName="iconBgRect" presStyleLbl="bgShp" presStyleIdx="2" presStyleCnt="4"/>
      <dgm:spPr/>
    </dgm:pt>
    <dgm:pt modelId="{BBD5ACA7-65E1-48FA-A562-881C56753E07}" type="pres">
      <dgm:prSet presAssocID="{72B0FC59-F480-4E73-AF5B-8147D1BCF7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5004B4D5-A26E-418A-A76A-6FDF420E7425}" type="pres">
      <dgm:prSet presAssocID="{72B0FC59-F480-4E73-AF5B-8147D1BCF7A9}" presName="spaceRect" presStyleCnt="0"/>
      <dgm:spPr/>
    </dgm:pt>
    <dgm:pt modelId="{9C8AF265-1136-4725-9AC6-5C61DD4D98E1}" type="pres">
      <dgm:prSet presAssocID="{72B0FC59-F480-4E73-AF5B-8147D1BCF7A9}" presName="textRect" presStyleLbl="revTx" presStyleIdx="2" presStyleCnt="4">
        <dgm:presLayoutVars>
          <dgm:chMax val="1"/>
          <dgm:chPref val="1"/>
        </dgm:presLayoutVars>
      </dgm:prSet>
      <dgm:spPr/>
    </dgm:pt>
    <dgm:pt modelId="{6EC3B171-A996-46C5-A96A-FB995D931015}" type="pres">
      <dgm:prSet presAssocID="{DB8E3DDF-8EAD-4A38-8488-7803259C5AAA}" presName="sibTrans" presStyleLbl="sibTrans2D1" presStyleIdx="0" presStyleCnt="0"/>
      <dgm:spPr/>
    </dgm:pt>
    <dgm:pt modelId="{8A2D8765-D4F4-4C5F-8429-E6A1D68A65D5}" type="pres">
      <dgm:prSet presAssocID="{5C99A022-8304-4B40-8A72-BA6B595B2F9A}" presName="compNode" presStyleCnt="0"/>
      <dgm:spPr/>
    </dgm:pt>
    <dgm:pt modelId="{ACC6CC3B-3072-4DE7-8026-3AD99D34D994}" type="pres">
      <dgm:prSet presAssocID="{5C99A022-8304-4B40-8A72-BA6B595B2F9A}" presName="iconBgRect" presStyleLbl="bgShp" presStyleIdx="3" presStyleCnt="4"/>
      <dgm:spPr/>
    </dgm:pt>
    <dgm:pt modelId="{D7ED670D-8285-4F06-940E-F70AB0B80280}" type="pres">
      <dgm:prSet presAssocID="{5C99A022-8304-4B40-8A72-BA6B595B2F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CAB0DC95-8E45-4FB5-924F-2FAB28427AAD}" type="pres">
      <dgm:prSet presAssocID="{5C99A022-8304-4B40-8A72-BA6B595B2F9A}" presName="spaceRect" presStyleCnt="0"/>
      <dgm:spPr/>
    </dgm:pt>
    <dgm:pt modelId="{9AACBCD4-8BA0-4F24-B753-30F0650120F4}" type="pres">
      <dgm:prSet presAssocID="{5C99A022-8304-4B40-8A72-BA6B595B2F9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A9B105-6AA6-4EF0-85AF-E1579D84734F}" type="presOf" srcId="{8DCCB22A-B3A7-4454-BFE7-01DCC0FFE775}" destId="{88E9D643-B6C5-4977-B8FB-F0DE0292F25F}" srcOrd="0" destOrd="0" presId="urn:microsoft.com/office/officeart/2018/2/layout/IconCircleList"/>
    <dgm:cxn modelId="{011CDE0A-429E-4D97-8600-F9F2D2042F1A}" type="presOf" srcId="{DB8E3DDF-8EAD-4A38-8488-7803259C5AAA}" destId="{6EC3B171-A996-46C5-A96A-FB995D931015}" srcOrd="0" destOrd="0" presId="urn:microsoft.com/office/officeart/2018/2/layout/IconCircleList"/>
    <dgm:cxn modelId="{155A1147-AF40-463B-A04A-57D4D8279F48}" type="presOf" srcId="{72B0FC59-F480-4E73-AF5B-8147D1BCF7A9}" destId="{9C8AF265-1136-4725-9AC6-5C61DD4D98E1}" srcOrd="0" destOrd="0" presId="urn:microsoft.com/office/officeart/2018/2/layout/IconCircleList"/>
    <dgm:cxn modelId="{6D9FD376-CC05-484C-BBF3-1FAE06CC4A03}" srcId="{8C6F6F50-AB5D-4F26-942C-973AB671BF65}" destId="{8DCCB22A-B3A7-4454-BFE7-01DCC0FFE775}" srcOrd="0" destOrd="0" parTransId="{1D8FE4E4-0916-4AE0-B6DF-A45369E47EE3}" sibTransId="{E5209437-B78C-46A8-AF83-ADE73617B2E3}"/>
    <dgm:cxn modelId="{9A3DAB78-2603-4221-8C5A-34645DF82604}" srcId="{8C6F6F50-AB5D-4F26-942C-973AB671BF65}" destId="{CD20382C-5DA9-4C2A-861E-C51095F86A6B}" srcOrd="1" destOrd="0" parTransId="{01DEF6C8-A5C1-48B3-8913-A5245B7602BF}" sibTransId="{B6F78879-4E5C-4062-A5B2-7BC3C3363A11}"/>
    <dgm:cxn modelId="{77FC848A-54CE-4E23-A4F9-4CF6F5D25B4D}" type="presOf" srcId="{E5209437-B78C-46A8-AF83-ADE73617B2E3}" destId="{F991D993-8345-45D6-A4DD-2D57DA44B229}" srcOrd="0" destOrd="0" presId="urn:microsoft.com/office/officeart/2018/2/layout/IconCircleList"/>
    <dgm:cxn modelId="{A1FC9C99-CE52-4254-8D6B-DC481CB521EF}" type="presOf" srcId="{CD20382C-5DA9-4C2A-861E-C51095F86A6B}" destId="{28852C07-4178-4362-AF5D-AA5FDD4A7354}" srcOrd="0" destOrd="0" presId="urn:microsoft.com/office/officeart/2018/2/layout/IconCircleList"/>
    <dgm:cxn modelId="{B4736FC3-E46A-4727-BDEB-A77E79C4FA1C}" type="presOf" srcId="{5C99A022-8304-4B40-8A72-BA6B595B2F9A}" destId="{9AACBCD4-8BA0-4F24-B753-30F0650120F4}" srcOrd="0" destOrd="0" presId="urn:microsoft.com/office/officeart/2018/2/layout/IconCircleList"/>
    <dgm:cxn modelId="{A5C8B1C3-1C2C-42E2-AB18-3A7E91E14F77}" srcId="{8C6F6F50-AB5D-4F26-942C-973AB671BF65}" destId="{5C99A022-8304-4B40-8A72-BA6B595B2F9A}" srcOrd="3" destOrd="0" parTransId="{ACF53009-ED75-4229-A690-7E0EE269F90A}" sibTransId="{5691815C-D53F-4631-980B-9C6A15AA8C22}"/>
    <dgm:cxn modelId="{062DFDEF-7599-42B2-A169-9F27AD753E66}" type="presOf" srcId="{8C6F6F50-AB5D-4F26-942C-973AB671BF65}" destId="{E5DD87C2-10A3-4AFF-9BD1-54710E0910EC}" srcOrd="0" destOrd="0" presId="urn:microsoft.com/office/officeart/2018/2/layout/IconCircleList"/>
    <dgm:cxn modelId="{6AAD19FD-ABD8-4E70-BDA2-FEE3120F80C4}" srcId="{8C6F6F50-AB5D-4F26-942C-973AB671BF65}" destId="{72B0FC59-F480-4E73-AF5B-8147D1BCF7A9}" srcOrd="2" destOrd="0" parTransId="{35D09004-9106-40F4-A63F-7F9D8553BECD}" sibTransId="{DB8E3DDF-8EAD-4A38-8488-7803259C5AAA}"/>
    <dgm:cxn modelId="{43696EFD-E20C-424F-B1D4-97322FF78D97}" type="presOf" srcId="{B6F78879-4E5C-4062-A5B2-7BC3C3363A11}" destId="{988069FB-503E-4064-91C6-CC7738BC5AEF}" srcOrd="0" destOrd="0" presId="urn:microsoft.com/office/officeart/2018/2/layout/IconCircleList"/>
    <dgm:cxn modelId="{5062BF43-7440-4FAC-AAE9-B06D0458B22F}" type="presParOf" srcId="{E5DD87C2-10A3-4AFF-9BD1-54710E0910EC}" destId="{E0D99F3C-9F3F-4997-8190-20144E934FF9}" srcOrd="0" destOrd="0" presId="urn:microsoft.com/office/officeart/2018/2/layout/IconCircleList"/>
    <dgm:cxn modelId="{F52F4428-331C-4882-8A99-D9A97650D43D}" type="presParOf" srcId="{E0D99F3C-9F3F-4997-8190-20144E934FF9}" destId="{464748A9-BBA3-409D-9129-49132413A47D}" srcOrd="0" destOrd="0" presId="urn:microsoft.com/office/officeart/2018/2/layout/IconCircleList"/>
    <dgm:cxn modelId="{AD500A49-40AD-45E0-8B0B-94CAD4CF7CDB}" type="presParOf" srcId="{464748A9-BBA3-409D-9129-49132413A47D}" destId="{1DFE1D7C-C0FF-4392-B5DF-1C85A7675CF4}" srcOrd="0" destOrd="0" presId="urn:microsoft.com/office/officeart/2018/2/layout/IconCircleList"/>
    <dgm:cxn modelId="{2B0BC2D2-DF2D-4705-B44E-2EDCF51DD1C4}" type="presParOf" srcId="{464748A9-BBA3-409D-9129-49132413A47D}" destId="{5127D074-7936-48AD-B6BB-0878B91950DB}" srcOrd="1" destOrd="0" presId="urn:microsoft.com/office/officeart/2018/2/layout/IconCircleList"/>
    <dgm:cxn modelId="{7D734A12-07B5-413D-9119-B80D0FEFD82C}" type="presParOf" srcId="{464748A9-BBA3-409D-9129-49132413A47D}" destId="{9FD61126-AFCD-4E72-BD13-99F279ACFB38}" srcOrd="2" destOrd="0" presId="urn:microsoft.com/office/officeart/2018/2/layout/IconCircleList"/>
    <dgm:cxn modelId="{65EE539A-6B46-4EF1-AF58-F453920FBDD2}" type="presParOf" srcId="{464748A9-BBA3-409D-9129-49132413A47D}" destId="{88E9D643-B6C5-4977-B8FB-F0DE0292F25F}" srcOrd="3" destOrd="0" presId="urn:microsoft.com/office/officeart/2018/2/layout/IconCircleList"/>
    <dgm:cxn modelId="{FD87C7B0-A057-4911-807E-5D8D1A9AC944}" type="presParOf" srcId="{E0D99F3C-9F3F-4997-8190-20144E934FF9}" destId="{F991D993-8345-45D6-A4DD-2D57DA44B229}" srcOrd="1" destOrd="0" presId="urn:microsoft.com/office/officeart/2018/2/layout/IconCircleList"/>
    <dgm:cxn modelId="{0B732D87-C231-4319-B304-4C92813D18CB}" type="presParOf" srcId="{E0D99F3C-9F3F-4997-8190-20144E934FF9}" destId="{A56A3D5F-304A-402C-AE25-086AFB473ED7}" srcOrd="2" destOrd="0" presId="urn:microsoft.com/office/officeart/2018/2/layout/IconCircleList"/>
    <dgm:cxn modelId="{4D0CC341-293E-4ED4-BCA6-55092D3D2587}" type="presParOf" srcId="{A56A3D5F-304A-402C-AE25-086AFB473ED7}" destId="{571D8E42-EACD-4D3B-A4A5-18E3323EC14D}" srcOrd="0" destOrd="0" presId="urn:microsoft.com/office/officeart/2018/2/layout/IconCircleList"/>
    <dgm:cxn modelId="{92DA3B2C-CF54-4814-B5B1-5196BAF3C5F6}" type="presParOf" srcId="{A56A3D5F-304A-402C-AE25-086AFB473ED7}" destId="{2BC6871F-0276-44A8-9CFF-965820231925}" srcOrd="1" destOrd="0" presId="urn:microsoft.com/office/officeart/2018/2/layout/IconCircleList"/>
    <dgm:cxn modelId="{5DACFCE2-C8C6-4627-8A35-575A38B64B62}" type="presParOf" srcId="{A56A3D5F-304A-402C-AE25-086AFB473ED7}" destId="{4A29C174-7561-413E-B491-2BF4E0C654F1}" srcOrd="2" destOrd="0" presId="urn:microsoft.com/office/officeart/2018/2/layout/IconCircleList"/>
    <dgm:cxn modelId="{1AC2180E-1CC5-4300-BF18-AEF38926C4FD}" type="presParOf" srcId="{A56A3D5F-304A-402C-AE25-086AFB473ED7}" destId="{28852C07-4178-4362-AF5D-AA5FDD4A7354}" srcOrd="3" destOrd="0" presId="urn:microsoft.com/office/officeart/2018/2/layout/IconCircleList"/>
    <dgm:cxn modelId="{FC0116B1-C9D7-47DA-AFB1-E40C68D68061}" type="presParOf" srcId="{E0D99F3C-9F3F-4997-8190-20144E934FF9}" destId="{988069FB-503E-4064-91C6-CC7738BC5AEF}" srcOrd="3" destOrd="0" presId="urn:microsoft.com/office/officeart/2018/2/layout/IconCircleList"/>
    <dgm:cxn modelId="{E462A9B4-F5FC-4265-B824-7D485268504D}" type="presParOf" srcId="{E0D99F3C-9F3F-4997-8190-20144E934FF9}" destId="{3DB1D122-3591-47B5-A99D-418E64B73EB4}" srcOrd="4" destOrd="0" presId="urn:microsoft.com/office/officeart/2018/2/layout/IconCircleList"/>
    <dgm:cxn modelId="{12D6FE95-4533-4649-94EE-F8991397E75F}" type="presParOf" srcId="{3DB1D122-3591-47B5-A99D-418E64B73EB4}" destId="{7D6441A7-8180-4738-BEA2-63B35F171BF2}" srcOrd="0" destOrd="0" presId="urn:microsoft.com/office/officeart/2018/2/layout/IconCircleList"/>
    <dgm:cxn modelId="{562F64D9-D5B3-43F2-9925-CAA005977628}" type="presParOf" srcId="{3DB1D122-3591-47B5-A99D-418E64B73EB4}" destId="{BBD5ACA7-65E1-48FA-A562-881C56753E07}" srcOrd="1" destOrd="0" presId="urn:microsoft.com/office/officeart/2018/2/layout/IconCircleList"/>
    <dgm:cxn modelId="{16119F3C-7AD0-4A53-9A09-AF700287F714}" type="presParOf" srcId="{3DB1D122-3591-47B5-A99D-418E64B73EB4}" destId="{5004B4D5-A26E-418A-A76A-6FDF420E7425}" srcOrd="2" destOrd="0" presId="urn:microsoft.com/office/officeart/2018/2/layout/IconCircleList"/>
    <dgm:cxn modelId="{40A27CD8-03C8-480D-BAEA-03503416379F}" type="presParOf" srcId="{3DB1D122-3591-47B5-A99D-418E64B73EB4}" destId="{9C8AF265-1136-4725-9AC6-5C61DD4D98E1}" srcOrd="3" destOrd="0" presId="urn:microsoft.com/office/officeart/2018/2/layout/IconCircleList"/>
    <dgm:cxn modelId="{CD42D9C0-437D-4EB9-A555-72E8FB2BB23D}" type="presParOf" srcId="{E0D99F3C-9F3F-4997-8190-20144E934FF9}" destId="{6EC3B171-A996-46C5-A96A-FB995D931015}" srcOrd="5" destOrd="0" presId="urn:microsoft.com/office/officeart/2018/2/layout/IconCircleList"/>
    <dgm:cxn modelId="{0026F82E-9B9F-4667-830E-5637927CA4E3}" type="presParOf" srcId="{E0D99F3C-9F3F-4997-8190-20144E934FF9}" destId="{8A2D8765-D4F4-4C5F-8429-E6A1D68A65D5}" srcOrd="6" destOrd="0" presId="urn:microsoft.com/office/officeart/2018/2/layout/IconCircleList"/>
    <dgm:cxn modelId="{464CD7FF-A23D-4082-AAE9-90E80F3EDFE0}" type="presParOf" srcId="{8A2D8765-D4F4-4C5F-8429-E6A1D68A65D5}" destId="{ACC6CC3B-3072-4DE7-8026-3AD99D34D994}" srcOrd="0" destOrd="0" presId="urn:microsoft.com/office/officeart/2018/2/layout/IconCircleList"/>
    <dgm:cxn modelId="{24F38726-50A8-4618-9765-F87F347CDF00}" type="presParOf" srcId="{8A2D8765-D4F4-4C5F-8429-E6A1D68A65D5}" destId="{D7ED670D-8285-4F06-940E-F70AB0B80280}" srcOrd="1" destOrd="0" presId="urn:microsoft.com/office/officeart/2018/2/layout/IconCircleList"/>
    <dgm:cxn modelId="{994FA3FC-DAD7-4585-8826-A0C0AB0D4D0D}" type="presParOf" srcId="{8A2D8765-D4F4-4C5F-8429-E6A1D68A65D5}" destId="{CAB0DC95-8E45-4FB5-924F-2FAB28427AAD}" srcOrd="2" destOrd="0" presId="urn:microsoft.com/office/officeart/2018/2/layout/IconCircleList"/>
    <dgm:cxn modelId="{DFD42050-6841-40F8-9412-EAF0451EF0E1}" type="presParOf" srcId="{8A2D8765-D4F4-4C5F-8429-E6A1D68A65D5}" destId="{9AACBCD4-8BA0-4F24-B753-30F0650120F4}" srcOrd="3" destOrd="0" presId="urn:microsoft.com/office/officeart/2018/2/layout/IconCircleList"/>
  </dgm:cxnLst>
  <dgm:bg>
    <a:gradFill flip="none" rotWithShape="1">
      <a:gsLst>
        <a:gs pos="0">
          <a:schemeClr val="accent4">
            <a:lumMod val="40000"/>
            <a:lumOff val="60000"/>
          </a:schemeClr>
        </a:gs>
        <a:gs pos="46000">
          <a:schemeClr val="accent4">
            <a:lumMod val="95000"/>
            <a:lumOff val="5000"/>
          </a:schemeClr>
        </a:gs>
        <a:gs pos="100000">
          <a:schemeClr val="accent4">
            <a:lumMod val="60000"/>
          </a:schemeClr>
        </a:gs>
      </a:gsLst>
      <a:path path="circle">
        <a:fillToRect l="50000" t="130000" r="50000" b="-30000"/>
      </a:path>
      <a:tileRect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26CF9-E9AE-498D-902D-C5D755B19F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BE6C6A-43A8-43A6-BD93-79F7BBBC6A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baseline="0"/>
            <a:t>Measures Total Dissolved Solids (TDS) and Electrical Conductivity (EC).</a:t>
          </a:r>
          <a:endParaRPr lang="en-US"/>
        </a:p>
      </dgm:t>
    </dgm:pt>
    <dgm:pt modelId="{EA03B183-6183-474C-B06F-E5A2CBBC441B}" type="parTrans" cxnId="{2586DAB3-45B7-4487-9135-8922822C9B7A}">
      <dgm:prSet/>
      <dgm:spPr/>
      <dgm:t>
        <a:bodyPr/>
        <a:lstStyle/>
        <a:p>
          <a:endParaRPr lang="en-US"/>
        </a:p>
      </dgm:t>
    </dgm:pt>
    <dgm:pt modelId="{DA5F8B36-244D-4122-A05E-E9EFD4FED204}" type="sibTrans" cxnId="{2586DAB3-45B7-4487-9135-8922822C9B7A}">
      <dgm:prSet/>
      <dgm:spPr/>
      <dgm:t>
        <a:bodyPr/>
        <a:lstStyle/>
        <a:p>
          <a:endParaRPr lang="en-US"/>
        </a:p>
      </dgm:t>
    </dgm:pt>
    <dgm:pt modelId="{E7DFB57F-EDD8-446E-B655-08D1A89479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baseline="0"/>
            <a:t>Indicates water quality: higher TDS → more dissolved salts/minerals.</a:t>
          </a:r>
          <a:endParaRPr lang="en-US"/>
        </a:p>
      </dgm:t>
    </dgm:pt>
    <dgm:pt modelId="{770AC088-14F3-4FF8-833A-F31DDA546DF6}" type="parTrans" cxnId="{42BDFC37-B984-4634-A083-4E035795242B}">
      <dgm:prSet/>
      <dgm:spPr/>
      <dgm:t>
        <a:bodyPr/>
        <a:lstStyle/>
        <a:p>
          <a:endParaRPr lang="en-US"/>
        </a:p>
      </dgm:t>
    </dgm:pt>
    <dgm:pt modelId="{254D2EAD-3DCA-44D8-BDC7-8323682D13DC}" type="sibTrans" cxnId="{42BDFC37-B984-4634-A083-4E035795242B}">
      <dgm:prSet/>
      <dgm:spPr/>
      <dgm:t>
        <a:bodyPr/>
        <a:lstStyle/>
        <a:p>
          <a:endParaRPr lang="en-US"/>
        </a:p>
      </dgm:t>
    </dgm:pt>
    <dgm:pt modelId="{5512FFD7-9852-466C-AAB5-B08D17B5C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baseline="0"/>
            <a:t>Single sensor performs dual measurement (TDS &amp; EC).</a:t>
          </a:r>
          <a:endParaRPr lang="en-US"/>
        </a:p>
      </dgm:t>
    </dgm:pt>
    <dgm:pt modelId="{58AB1EF9-C3CF-4D09-9EF8-8CD28664ED99}" type="parTrans" cxnId="{36AE2807-EB4D-4CFD-905E-9D61A486D982}">
      <dgm:prSet/>
      <dgm:spPr/>
      <dgm:t>
        <a:bodyPr/>
        <a:lstStyle/>
        <a:p>
          <a:endParaRPr lang="en-US"/>
        </a:p>
      </dgm:t>
    </dgm:pt>
    <dgm:pt modelId="{BCABC09B-A940-44EC-97A9-21292A2A8004}" type="sibTrans" cxnId="{36AE2807-EB4D-4CFD-905E-9D61A486D982}">
      <dgm:prSet/>
      <dgm:spPr/>
      <dgm:t>
        <a:bodyPr/>
        <a:lstStyle/>
        <a:p>
          <a:endParaRPr lang="en-US"/>
        </a:p>
      </dgm:t>
    </dgm:pt>
    <dgm:pt modelId="{A66E0A5E-22E5-4EA9-B025-D010F5F72289}" type="pres">
      <dgm:prSet presAssocID="{FD826CF9-E9AE-498D-902D-C5D755B19FF7}" presName="root" presStyleCnt="0">
        <dgm:presLayoutVars>
          <dgm:dir/>
          <dgm:resizeHandles val="exact"/>
        </dgm:presLayoutVars>
      </dgm:prSet>
      <dgm:spPr/>
    </dgm:pt>
    <dgm:pt modelId="{96450048-CD8F-4869-9381-1C40411D3C9B}" type="pres">
      <dgm:prSet presAssocID="{05BE6C6A-43A8-43A6-BD93-79F7BBBC6ADC}" presName="compNode" presStyleCnt="0"/>
      <dgm:spPr/>
    </dgm:pt>
    <dgm:pt modelId="{35C800EF-8B59-4E2E-87E6-EB252E6FBE04}" type="pres">
      <dgm:prSet presAssocID="{05BE6C6A-43A8-43A6-BD93-79F7BBBC6ADC}" presName="bgRect" presStyleLbl="bgShp" presStyleIdx="0" presStyleCnt="3"/>
      <dgm:spPr/>
    </dgm:pt>
    <dgm:pt modelId="{2F202730-31AD-4AF8-AADF-F8F4C7CFDA00}" type="pres">
      <dgm:prSet presAssocID="{05BE6C6A-43A8-43A6-BD93-79F7BBBC6A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2AD777B-CE1B-4C36-94ED-5A9E412B8C75}" type="pres">
      <dgm:prSet presAssocID="{05BE6C6A-43A8-43A6-BD93-79F7BBBC6ADC}" presName="spaceRect" presStyleCnt="0"/>
      <dgm:spPr/>
    </dgm:pt>
    <dgm:pt modelId="{708C501D-5861-42C7-9BDB-E8109763E8BE}" type="pres">
      <dgm:prSet presAssocID="{05BE6C6A-43A8-43A6-BD93-79F7BBBC6ADC}" presName="parTx" presStyleLbl="revTx" presStyleIdx="0" presStyleCnt="3">
        <dgm:presLayoutVars>
          <dgm:chMax val="0"/>
          <dgm:chPref val="0"/>
        </dgm:presLayoutVars>
      </dgm:prSet>
      <dgm:spPr/>
    </dgm:pt>
    <dgm:pt modelId="{CF08D6DE-B4C1-4C01-9DB6-07037FC685AD}" type="pres">
      <dgm:prSet presAssocID="{DA5F8B36-244D-4122-A05E-E9EFD4FED204}" presName="sibTrans" presStyleCnt="0"/>
      <dgm:spPr/>
    </dgm:pt>
    <dgm:pt modelId="{3524EAF4-8C53-42FA-A124-B56DCA5650BA}" type="pres">
      <dgm:prSet presAssocID="{E7DFB57F-EDD8-446E-B655-08D1A89479A3}" presName="compNode" presStyleCnt="0"/>
      <dgm:spPr/>
    </dgm:pt>
    <dgm:pt modelId="{C3C80B04-F337-44C0-AC62-B5123450574F}" type="pres">
      <dgm:prSet presAssocID="{E7DFB57F-EDD8-446E-B655-08D1A89479A3}" presName="bgRect" presStyleLbl="bgShp" presStyleIdx="1" presStyleCnt="3"/>
      <dgm:spPr/>
    </dgm:pt>
    <dgm:pt modelId="{FC6973CC-9490-4AB3-AB59-BE22496BB846}" type="pres">
      <dgm:prSet presAssocID="{E7DFB57F-EDD8-446E-B655-08D1A89479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7B2D9158-62CE-42A6-A890-883EF6D294C4}" type="pres">
      <dgm:prSet presAssocID="{E7DFB57F-EDD8-446E-B655-08D1A89479A3}" presName="spaceRect" presStyleCnt="0"/>
      <dgm:spPr/>
    </dgm:pt>
    <dgm:pt modelId="{AE6F85F1-2C2B-44BE-91F3-AD51FFDFA114}" type="pres">
      <dgm:prSet presAssocID="{E7DFB57F-EDD8-446E-B655-08D1A89479A3}" presName="parTx" presStyleLbl="revTx" presStyleIdx="1" presStyleCnt="3">
        <dgm:presLayoutVars>
          <dgm:chMax val="0"/>
          <dgm:chPref val="0"/>
        </dgm:presLayoutVars>
      </dgm:prSet>
      <dgm:spPr/>
    </dgm:pt>
    <dgm:pt modelId="{B24087D3-DD1E-45B9-9243-D609E07EF9F5}" type="pres">
      <dgm:prSet presAssocID="{254D2EAD-3DCA-44D8-BDC7-8323682D13DC}" presName="sibTrans" presStyleCnt="0"/>
      <dgm:spPr/>
    </dgm:pt>
    <dgm:pt modelId="{3354E98A-AC07-4434-AE14-B6B83D69FBF1}" type="pres">
      <dgm:prSet presAssocID="{5512FFD7-9852-466C-AAB5-B08D17B5CBFC}" presName="compNode" presStyleCnt="0"/>
      <dgm:spPr/>
    </dgm:pt>
    <dgm:pt modelId="{1853B3B5-97DC-47A9-8896-2BF2BFC89291}" type="pres">
      <dgm:prSet presAssocID="{5512FFD7-9852-466C-AAB5-B08D17B5CBFC}" presName="bgRect" presStyleLbl="bgShp" presStyleIdx="2" presStyleCnt="3"/>
      <dgm:spPr/>
    </dgm:pt>
    <dgm:pt modelId="{54469452-35EF-43B2-A5E7-AC3B01A38DD9}" type="pres">
      <dgm:prSet presAssocID="{5512FFD7-9852-466C-AAB5-B08D17B5CB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5BFDEAF-EBC9-470C-BA93-3D628AEC7665}" type="pres">
      <dgm:prSet presAssocID="{5512FFD7-9852-466C-AAB5-B08D17B5CBFC}" presName="spaceRect" presStyleCnt="0"/>
      <dgm:spPr/>
    </dgm:pt>
    <dgm:pt modelId="{047DDF72-8AE5-43D3-98B2-9E615E0479CD}" type="pres">
      <dgm:prSet presAssocID="{5512FFD7-9852-466C-AAB5-B08D17B5CBF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AE2807-EB4D-4CFD-905E-9D61A486D982}" srcId="{FD826CF9-E9AE-498D-902D-C5D755B19FF7}" destId="{5512FFD7-9852-466C-AAB5-B08D17B5CBFC}" srcOrd="2" destOrd="0" parTransId="{58AB1EF9-C3CF-4D09-9EF8-8CD28664ED99}" sibTransId="{BCABC09B-A940-44EC-97A9-21292A2A8004}"/>
    <dgm:cxn modelId="{DC72F635-4230-4F12-9087-0E8B0ED593FB}" type="presOf" srcId="{E7DFB57F-EDD8-446E-B655-08D1A89479A3}" destId="{AE6F85F1-2C2B-44BE-91F3-AD51FFDFA114}" srcOrd="0" destOrd="0" presId="urn:microsoft.com/office/officeart/2018/2/layout/IconVerticalSolidList"/>
    <dgm:cxn modelId="{42BDFC37-B984-4634-A083-4E035795242B}" srcId="{FD826CF9-E9AE-498D-902D-C5D755B19FF7}" destId="{E7DFB57F-EDD8-446E-B655-08D1A89479A3}" srcOrd="1" destOrd="0" parTransId="{770AC088-14F3-4FF8-833A-F31DDA546DF6}" sibTransId="{254D2EAD-3DCA-44D8-BDC7-8323682D13DC}"/>
    <dgm:cxn modelId="{E7BE9F9C-E0D7-436D-B507-DB1CD267DA86}" type="presOf" srcId="{FD826CF9-E9AE-498D-902D-C5D755B19FF7}" destId="{A66E0A5E-22E5-4EA9-B025-D010F5F72289}" srcOrd="0" destOrd="0" presId="urn:microsoft.com/office/officeart/2018/2/layout/IconVerticalSolidList"/>
    <dgm:cxn modelId="{232718A1-5C8D-44A8-90F5-9F972121A55A}" type="presOf" srcId="{5512FFD7-9852-466C-AAB5-B08D17B5CBFC}" destId="{047DDF72-8AE5-43D3-98B2-9E615E0479CD}" srcOrd="0" destOrd="0" presId="urn:microsoft.com/office/officeart/2018/2/layout/IconVerticalSolidList"/>
    <dgm:cxn modelId="{2586DAB3-45B7-4487-9135-8922822C9B7A}" srcId="{FD826CF9-E9AE-498D-902D-C5D755B19FF7}" destId="{05BE6C6A-43A8-43A6-BD93-79F7BBBC6ADC}" srcOrd="0" destOrd="0" parTransId="{EA03B183-6183-474C-B06F-E5A2CBBC441B}" sibTransId="{DA5F8B36-244D-4122-A05E-E9EFD4FED204}"/>
    <dgm:cxn modelId="{C64ACCFC-54ED-4D72-A7F7-84B8A9D3DCED}" type="presOf" srcId="{05BE6C6A-43A8-43A6-BD93-79F7BBBC6ADC}" destId="{708C501D-5861-42C7-9BDB-E8109763E8BE}" srcOrd="0" destOrd="0" presId="urn:microsoft.com/office/officeart/2018/2/layout/IconVerticalSolidList"/>
    <dgm:cxn modelId="{6FC93EFD-AD5C-486A-B66E-5AB5B02D1870}" type="presParOf" srcId="{A66E0A5E-22E5-4EA9-B025-D010F5F72289}" destId="{96450048-CD8F-4869-9381-1C40411D3C9B}" srcOrd="0" destOrd="0" presId="urn:microsoft.com/office/officeart/2018/2/layout/IconVerticalSolidList"/>
    <dgm:cxn modelId="{B3B282AB-A972-49A3-AC72-B1376AD3702D}" type="presParOf" srcId="{96450048-CD8F-4869-9381-1C40411D3C9B}" destId="{35C800EF-8B59-4E2E-87E6-EB252E6FBE04}" srcOrd="0" destOrd="0" presId="urn:microsoft.com/office/officeart/2018/2/layout/IconVerticalSolidList"/>
    <dgm:cxn modelId="{907B682D-DE04-42A2-9008-B82868C47C45}" type="presParOf" srcId="{96450048-CD8F-4869-9381-1C40411D3C9B}" destId="{2F202730-31AD-4AF8-AADF-F8F4C7CFDA00}" srcOrd="1" destOrd="0" presId="urn:microsoft.com/office/officeart/2018/2/layout/IconVerticalSolidList"/>
    <dgm:cxn modelId="{109595FB-E2FC-4D0C-AA19-F70284E50B2F}" type="presParOf" srcId="{96450048-CD8F-4869-9381-1C40411D3C9B}" destId="{72AD777B-CE1B-4C36-94ED-5A9E412B8C75}" srcOrd="2" destOrd="0" presId="urn:microsoft.com/office/officeart/2018/2/layout/IconVerticalSolidList"/>
    <dgm:cxn modelId="{B231668A-99C1-4B7C-AF98-D2726946BE13}" type="presParOf" srcId="{96450048-CD8F-4869-9381-1C40411D3C9B}" destId="{708C501D-5861-42C7-9BDB-E8109763E8BE}" srcOrd="3" destOrd="0" presId="urn:microsoft.com/office/officeart/2018/2/layout/IconVerticalSolidList"/>
    <dgm:cxn modelId="{93E166C9-73F9-47D0-8291-192D5F828614}" type="presParOf" srcId="{A66E0A5E-22E5-4EA9-B025-D010F5F72289}" destId="{CF08D6DE-B4C1-4C01-9DB6-07037FC685AD}" srcOrd="1" destOrd="0" presId="urn:microsoft.com/office/officeart/2018/2/layout/IconVerticalSolidList"/>
    <dgm:cxn modelId="{6EF3AE96-BCE0-489C-B430-FB750322A212}" type="presParOf" srcId="{A66E0A5E-22E5-4EA9-B025-D010F5F72289}" destId="{3524EAF4-8C53-42FA-A124-B56DCA5650BA}" srcOrd="2" destOrd="0" presId="urn:microsoft.com/office/officeart/2018/2/layout/IconVerticalSolidList"/>
    <dgm:cxn modelId="{4AD2D91E-F50E-4951-BF85-56F5EDF3CD6B}" type="presParOf" srcId="{3524EAF4-8C53-42FA-A124-B56DCA5650BA}" destId="{C3C80B04-F337-44C0-AC62-B5123450574F}" srcOrd="0" destOrd="0" presId="urn:microsoft.com/office/officeart/2018/2/layout/IconVerticalSolidList"/>
    <dgm:cxn modelId="{5769BCC8-262E-4B70-A6A3-6CC14A3B70FA}" type="presParOf" srcId="{3524EAF4-8C53-42FA-A124-B56DCA5650BA}" destId="{FC6973CC-9490-4AB3-AB59-BE22496BB846}" srcOrd="1" destOrd="0" presId="urn:microsoft.com/office/officeart/2018/2/layout/IconVerticalSolidList"/>
    <dgm:cxn modelId="{74337A4B-52CE-46FD-8F15-320A593F46F4}" type="presParOf" srcId="{3524EAF4-8C53-42FA-A124-B56DCA5650BA}" destId="{7B2D9158-62CE-42A6-A890-883EF6D294C4}" srcOrd="2" destOrd="0" presId="urn:microsoft.com/office/officeart/2018/2/layout/IconVerticalSolidList"/>
    <dgm:cxn modelId="{AB822E62-6B13-483C-8BFB-9945AC641BC0}" type="presParOf" srcId="{3524EAF4-8C53-42FA-A124-B56DCA5650BA}" destId="{AE6F85F1-2C2B-44BE-91F3-AD51FFDFA114}" srcOrd="3" destOrd="0" presId="urn:microsoft.com/office/officeart/2018/2/layout/IconVerticalSolidList"/>
    <dgm:cxn modelId="{1BDFC82C-35B6-4CB2-9062-882219DB6FEB}" type="presParOf" srcId="{A66E0A5E-22E5-4EA9-B025-D010F5F72289}" destId="{B24087D3-DD1E-45B9-9243-D609E07EF9F5}" srcOrd="3" destOrd="0" presId="urn:microsoft.com/office/officeart/2018/2/layout/IconVerticalSolidList"/>
    <dgm:cxn modelId="{66CA4690-C9F9-42C9-B08E-FC3B8F627320}" type="presParOf" srcId="{A66E0A5E-22E5-4EA9-B025-D010F5F72289}" destId="{3354E98A-AC07-4434-AE14-B6B83D69FBF1}" srcOrd="4" destOrd="0" presId="urn:microsoft.com/office/officeart/2018/2/layout/IconVerticalSolidList"/>
    <dgm:cxn modelId="{F3B0761F-7A2A-4FF9-B533-08ACCFC90208}" type="presParOf" srcId="{3354E98A-AC07-4434-AE14-B6B83D69FBF1}" destId="{1853B3B5-97DC-47A9-8896-2BF2BFC89291}" srcOrd="0" destOrd="0" presId="urn:microsoft.com/office/officeart/2018/2/layout/IconVerticalSolidList"/>
    <dgm:cxn modelId="{DD6EC0E9-86A3-410F-8391-5C01AFE0E0BD}" type="presParOf" srcId="{3354E98A-AC07-4434-AE14-B6B83D69FBF1}" destId="{54469452-35EF-43B2-A5E7-AC3B01A38DD9}" srcOrd="1" destOrd="0" presId="urn:microsoft.com/office/officeart/2018/2/layout/IconVerticalSolidList"/>
    <dgm:cxn modelId="{3B61610C-5681-49CF-9365-259463D7192D}" type="presParOf" srcId="{3354E98A-AC07-4434-AE14-B6B83D69FBF1}" destId="{C5BFDEAF-EBC9-470C-BA93-3D628AEC7665}" srcOrd="2" destOrd="0" presId="urn:microsoft.com/office/officeart/2018/2/layout/IconVerticalSolidList"/>
    <dgm:cxn modelId="{7CB40B73-A057-407F-9ED2-BB8B38551F52}" type="presParOf" srcId="{3354E98A-AC07-4434-AE14-B6B83D69FBF1}" destId="{047DDF72-8AE5-43D3-98B2-9E615E0479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FBD835-E094-41C2-87CF-6D284F308AB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60E958-FE86-4795-8CDF-35EFAF3373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 </a:t>
          </a:r>
          <a:r>
            <a:rPr lang="en-US" sz="1800" b="1" dirty="0"/>
            <a:t>Water Quality Monitoring System</a:t>
          </a:r>
          <a:r>
            <a:rPr lang="en-US" sz="1800" dirty="0"/>
            <a:t> provides </a:t>
          </a:r>
          <a:r>
            <a:rPr lang="en-US" sz="1800" b="1" dirty="0"/>
            <a:t>real-time monitoring</a:t>
          </a:r>
          <a:r>
            <a:rPr lang="en-US" sz="1800" dirty="0"/>
            <a:t> of key parameters (TDS,EC).</a:t>
          </a:r>
        </a:p>
      </dgm:t>
    </dgm:pt>
    <dgm:pt modelId="{236C4E23-5703-4C18-9B2E-418B510BA754}" type="parTrans" cxnId="{DC21C174-DFB8-441F-B4A1-76DBA2C0BA2E}">
      <dgm:prSet/>
      <dgm:spPr/>
      <dgm:t>
        <a:bodyPr/>
        <a:lstStyle/>
        <a:p>
          <a:endParaRPr lang="en-US"/>
        </a:p>
      </dgm:t>
    </dgm:pt>
    <dgm:pt modelId="{09001AA7-DDBF-495C-B7F5-E6D0BD6CB04A}" type="sibTrans" cxnId="{DC21C174-DFB8-441F-B4A1-76DBA2C0BA2E}">
      <dgm:prSet/>
      <dgm:spPr/>
      <dgm:t>
        <a:bodyPr/>
        <a:lstStyle/>
        <a:p>
          <a:endParaRPr lang="en-US"/>
        </a:p>
      </dgm:t>
    </dgm:pt>
    <dgm:pt modelId="{5EF1AE85-8210-4A05-BBE6-D291650F56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It helps in </a:t>
          </a:r>
          <a:r>
            <a:rPr lang="en-US" sz="2000" b="1" dirty="0"/>
            <a:t>early detection of water contamination</a:t>
          </a:r>
          <a:r>
            <a:rPr lang="en-US" sz="2000" dirty="0"/>
            <a:t>, reducing health risks.</a:t>
          </a:r>
        </a:p>
      </dgm:t>
    </dgm:pt>
    <dgm:pt modelId="{55958FA4-CE0E-49B8-A850-9B09ACD96E34}" type="parTrans" cxnId="{36E37C09-2767-46D6-85F0-7846DD2974DF}">
      <dgm:prSet/>
      <dgm:spPr/>
      <dgm:t>
        <a:bodyPr/>
        <a:lstStyle/>
        <a:p>
          <a:endParaRPr lang="en-US"/>
        </a:p>
      </dgm:t>
    </dgm:pt>
    <dgm:pt modelId="{41B5BC6E-8C04-4D5B-8554-0B2D51BAE38B}" type="sibTrans" cxnId="{36E37C09-2767-46D6-85F0-7846DD2974DF}">
      <dgm:prSet/>
      <dgm:spPr/>
      <dgm:t>
        <a:bodyPr/>
        <a:lstStyle/>
        <a:p>
          <a:endParaRPr lang="en-US"/>
        </a:p>
      </dgm:t>
    </dgm:pt>
    <dgm:pt modelId="{0DC261A5-58F3-4BD9-9F7D-9BB68A5F07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Useful for </a:t>
          </a:r>
          <a:r>
            <a:rPr lang="en-US" sz="2000" b="1" dirty="0"/>
            <a:t>drinking water safety</a:t>
          </a:r>
          <a:r>
            <a:rPr lang="en-US" sz="2000" dirty="0"/>
            <a:t>, </a:t>
          </a:r>
          <a:r>
            <a:rPr lang="en-US" sz="2000" b="1" dirty="0"/>
            <a:t>industrial use</a:t>
          </a:r>
          <a:r>
            <a:rPr lang="en-US" sz="2000" dirty="0"/>
            <a:t>, </a:t>
          </a:r>
          <a:r>
            <a:rPr lang="en-US" sz="2000" b="1" dirty="0"/>
            <a:t>agriculture</a:t>
          </a:r>
          <a:r>
            <a:rPr lang="en-US" sz="2000" dirty="0"/>
            <a:t>, and </a:t>
          </a:r>
          <a:r>
            <a:rPr lang="en-US" sz="2000" b="1" dirty="0"/>
            <a:t>environmental protection</a:t>
          </a:r>
          <a:r>
            <a:rPr lang="en-US" sz="1800" dirty="0"/>
            <a:t>.</a:t>
          </a:r>
        </a:p>
      </dgm:t>
    </dgm:pt>
    <dgm:pt modelId="{9B9304CC-6BC3-47FA-B2DF-755FC59F278E}" type="parTrans" cxnId="{ED25DEFE-0D52-472C-9FBB-C0019D87164C}">
      <dgm:prSet/>
      <dgm:spPr/>
      <dgm:t>
        <a:bodyPr/>
        <a:lstStyle/>
        <a:p>
          <a:endParaRPr lang="en-US"/>
        </a:p>
      </dgm:t>
    </dgm:pt>
    <dgm:pt modelId="{06C6755E-EC07-4BA7-87DB-1FC413505DC4}" type="sibTrans" cxnId="{ED25DEFE-0D52-472C-9FBB-C0019D87164C}">
      <dgm:prSet/>
      <dgm:spPr/>
      <dgm:t>
        <a:bodyPr/>
        <a:lstStyle/>
        <a:p>
          <a:endParaRPr lang="en-US"/>
        </a:p>
      </dgm:t>
    </dgm:pt>
    <dgm:pt modelId="{462D8DC9-53CA-4244-818B-5CFAD0427033}" type="pres">
      <dgm:prSet presAssocID="{93FBD835-E094-41C2-87CF-6D284F308ABB}" presName="root" presStyleCnt="0">
        <dgm:presLayoutVars>
          <dgm:dir/>
          <dgm:resizeHandles val="exact"/>
        </dgm:presLayoutVars>
      </dgm:prSet>
      <dgm:spPr/>
    </dgm:pt>
    <dgm:pt modelId="{AC9288D8-3BE0-4A1A-A0E8-49D7FECB804E}" type="pres">
      <dgm:prSet presAssocID="{EA60E958-FE86-4795-8CDF-35EFAF337326}" presName="compNode" presStyleCnt="0"/>
      <dgm:spPr/>
    </dgm:pt>
    <dgm:pt modelId="{606798E6-BB90-47ED-84E6-507FA13A0334}" type="pres">
      <dgm:prSet presAssocID="{EA60E958-FE86-4795-8CDF-35EFAF3373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A9EB01B5-8473-44D7-A828-50E290C2F1FB}" type="pres">
      <dgm:prSet presAssocID="{EA60E958-FE86-4795-8CDF-35EFAF337326}" presName="spaceRect" presStyleCnt="0"/>
      <dgm:spPr/>
    </dgm:pt>
    <dgm:pt modelId="{B59A791D-98A4-470A-A8B9-6289EFB4EF7F}" type="pres">
      <dgm:prSet presAssocID="{EA60E958-FE86-4795-8CDF-35EFAF337326}" presName="textRect" presStyleLbl="revTx" presStyleIdx="0" presStyleCnt="3">
        <dgm:presLayoutVars>
          <dgm:chMax val="1"/>
          <dgm:chPref val="1"/>
        </dgm:presLayoutVars>
      </dgm:prSet>
      <dgm:spPr/>
    </dgm:pt>
    <dgm:pt modelId="{D5FEB56F-8F2A-4601-9F1D-1A87B1A3E6B2}" type="pres">
      <dgm:prSet presAssocID="{09001AA7-DDBF-495C-B7F5-E6D0BD6CB04A}" presName="sibTrans" presStyleCnt="0"/>
      <dgm:spPr/>
    </dgm:pt>
    <dgm:pt modelId="{ED4B80FE-73AE-49D5-80DB-41645F229069}" type="pres">
      <dgm:prSet presAssocID="{5EF1AE85-8210-4A05-BBE6-D291650F5630}" presName="compNode" presStyleCnt="0"/>
      <dgm:spPr/>
    </dgm:pt>
    <dgm:pt modelId="{49453A76-AC45-4409-8350-D5B290B3CEFB}" type="pres">
      <dgm:prSet presAssocID="{5EF1AE85-8210-4A05-BBE6-D291650F56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dropper"/>
        </a:ext>
      </dgm:extLst>
    </dgm:pt>
    <dgm:pt modelId="{ACA654CD-74FF-4A62-843B-39FB81D44ACC}" type="pres">
      <dgm:prSet presAssocID="{5EF1AE85-8210-4A05-BBE6-D291650F5630}" presName="spaceRect" presStyleCnt="0"/>
      <dgm:spPr/>
    </dgm:pt>
    <dgm:pt modelId="{2B6DC507-EABD-49C5-8F26-DEFDAC5D42C7}" type="pres">
      <dgm:prSet presAssocID="{5EF1AE85-8210-4A05-BBE6-D291650F5630}" presName="textRect" presStyleLbl="revTx" presStyleIdx="1" presStyleCnt="3">
        <dgm:presLayoutVars>
          <dgm:chMax val="1"/>
          <dgm:chPref val="1"/>
        </dgm:presLayoutVars>
      </dgm:prSet>
      <dgm:spPr/>
    </dgm:pt>
    <dgm:pt modelId="{42F225AA-1611-435F-BF29-A2828D78C3F8}" type="pres">
      <dgm:prSet presAssocID="{41B5BC6E-8C04-4D5B-8554-0B2D51BAE38B}" presName="sibTrans" presStyleCnt="0"/>
      <dgm:spPr/>
    </dgm:pt>
    <dgm:pt modelId="{9A4098AA-FE21-41E9-A248-D18EDF487111}" type="pres">
      <dgm:prSet presAssocID="{0DC261A5-58F3-4BD9-9F7D-9BB68A5F0712}" presName="compNode" presStyleCnt="0"/>
      <dgm:spPr/>
    </dgm:pt>
    <dgm:pt modelId="{20537941-FA6F-4ABA-A512-1E70D39D7235}" type="pres">
      <dgm:prSet presAssocID="{0DC261A5-58F3-4BD9-9F7D-9BB68A5F07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E19C4873-CC6D-4D4D-8B2B-D48FCD9D7FAA}" type="pres">
      <dgm:prSet presAssocID="{0DC261A5-58F3-4BD9-9F7D-9BB68A5F0712}" presName="spaceRect" presStyleCnt="0"/>
      <dgm:spPr/>
    </dgm:pt>
    <dgm:pt modelId="{563F7E36-EA5A-48BA-9A0C-62DB72120185}" type="pres">
      <dgm:prSet presAssocID="{0DC261A5-58F3-4BD9-9F7D-9BB68A5F071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D2CDB07-5768-4BB2-9135-B03BD7744B88}" type="presOf" srcId="{0DC261A5-58F3-4BD9-9F7D-9BB68A5F0712}" destId="{563F7E36-EA5A-48BA-9A0C-62DB72120185}" srcOrd="0" destOrd="0" presId="urn:microsoft.com/office/officeart/2018/2/layout/IconLabelList"/>
    <dgm:cxn modelId="{36E37C09-2767-46D6-85F0-7846DD2974DF}" srcId="{93FBD835-E094-41C2-87CF-6D284F308ABB}" destId="{5EF1AE85-8210-4A05-BBE6-D291650F5630}" srcOrd="1" destOrd="0" parTransId="{55958FA4-CE0E-49B8-A850-9B09ACD96E34}" sibTransId="{41B5BC6E-8C04-4D5B-8554-0B2D51BAE38B}"/>
    <dgm:cxn modelId="{E946A831-8787-406C-B018-4D85CF705572}" type="presOf" srcId="{5EF1AE85-8210-4A05-BBE6-D291650F5630}" destId="{2B6DC507-EABD-49C5-8F26-DEFDAC5D42C7}" srcOrd="0" destOrd="0" presId="urn:microsoft.com/office/officeart/2018/2/layout/IconLabelList"/>
    <dgm:cxn modelId="{BCA8CA44-75BC-405F-929C-871B163874F4}" type="presOf" srcId="{EA60E958-FE86-4795-8CDF-35EFAF337326}" destId="{B59A791D-98A4-470A-A8B9-6289EFB4EF7F}" srcOrd="0" destOrd="0" presId="urn:microsoft.com/office/officeart/2018/2/layout/IconLabelList"/>
    <dgm:cxn modelId="{DC21C174-DFB8-441F-B4A1-76DBA2C0BA2E}" srcId="{93FBD835-E094-41C2-87CF-6D284F308ABB}" destId="{EA60E958-FE86-4795-8CDF-35EFAF337326}" srcOrd="0" destOrd="0" parTransId="{236C4E23-5703-4C18-9B2E-418B510BA754}" sibTransId="{09001AA7-DDBF-495C-B7F5-E6D0BD6CB04A}"/>
    <dgm:cxn modelId="{D4C3E3C4-CF54-4767-AE9E-24305DF2B210}" type="presOf" srcId="{93FBD835-E094-41C2-87CF-6D284F308ABB}" destId="{462D8DC9-53CA-4244-818B-5CFAD0427033}" srcOrd="0" destOrd="0" presId="urn:microsoft.com/office/officeart/2018/2/layout/IconLabelList"/>
    <dgm:cxn modelId="{ED25DEFE-0D52-472C-9FBB-C0019D87164C}" srcId="{93FBD835-E094-41C2-87CF-6D284F308ABB}" destId="{0DC261A5-58F3-4BD9-9F7D-9BB68A5F0712}" srcOrd="2" destOrd="0" parTransId="{9B9304CC-6BC3-47FA-B2DF-755FC59F278E}" sibTransId="{06C6755E-EC07-4BA7-87DB-1FC413505DC4}"/>
    <dgm:cxn modelId="{E98EA66B-3CC2-464B-ACA6-E7CC788E473C}" type="presParOf" srcId="{462D8DC9-53CA-4244-818B-5CFAD0427033}" destId="{AC9288D8-3BE0-4A1A-A0E8-49D7FECB804E}" srcOrd="0" destOrd="0" presId="urn:microsoft.com/office/officeart/2018/2/layout/IconLabelList"/>
    <dgm:cxn modelId="{C9657535-B9D9-48C1-B7B0-704AC8D6B7CB}" type="presParOf" srcId="{AC9288D8-3BE0-4A1A-A0E8-49D7FECB804E}" destId="{606798E6-BB90-47ED-84E6-507FA13A0334}" srcOrd="0" destOrd="0" presId="urn:microsoft.com/office/officeart/2018/2/layout/IconLabelList"/>
    <dgm:cxn modelId="{548FE0DC-5B10-4D04-8414-F23BFC2D02E4}" type="presParOf" srcId="{AC9288D8-3BE0-4A1A-A0E8-49D7FECB804E}" destId="{A9EB01B5-8473-44D7-A828-50E290C2F1FB}" srcOrd="1" destOrd="0" presId="urn:microsoft.com/office/officeart/2018/2/layout/IconLabelList"/>
    <dgm:cxn modelId="{7A530749-F714-4DE7-A1C5-AC5DB3DCE427}" type="presParOf" srcId="{AC9288D8-3BE0-4A1A-A0E8-49D7FECB804E}" destId="{B59A791D-98A4-470A-A8B9-6289EFB4EF7F}" srcOrd="2" destOrd="0" presId="urn:microsoft.com/office/officeart/2018/2/layout/IconLabelList"/>
    <dgm:cxn modelId="{AC268FCA-5243-489B-8071-008D76F93AB1}" type="presParOf" srcId="{462D8DC9-53CA-4244-818B-5CFAD0427033}" destId="{D5FEB56F-8F2A-4601-9F1D-1A87B1A3E6B2}" srcOrd="1" destOrd="0" presId="urn:microsoft.com/office/officeart/2018/2/layout/IconLabelList"/>
    <dgm:cxn modelId="{C2133DC4-08AA-4E6D-BC1E-0181E2305A1B}" type="presParOf" srcId="{462D8DC9-53CA-4244-818B-5CFAD0427033}" destId="{ED4B80FE-73AE-49D5-80DB-41645F229069}" srcOrd="2" destOrd="0" presId="urn:microsoft.com/office/officeart/2018/2/layout/IconLabelList"/>
    <dgm:cxn modelId="{737EFBBE-22EA-4462-A4D1-8E0032F4F941}" type="presParOf" srcId="{ED4B80FE-73AE-49D5-80DB-41645F229069}" destId="{49453A76-AC45-4409-8350-D5B290B3CEFB}" srcOrd="0" destOrd="0" presId="urn:microsoft.com/office/officeart/2018/2/layout/IconLabelList"/>
    <dgm:cxn modelId="{EDE8F030-3171-46BF-9EA4-03E9DAF23012}" type="presParOf" srcId="{ED4B80FE-73AE-49D5-80DB-41645F229069}" destId="{ACA654CD-74FF-4A62-843B-39FB81D44ACC}" srcOrd="1" destOrd="0" presId="urn:microsoft.com/office/officeart/2018/2/layout/IconLabelList"/>
    <dgm:cxn modelId="{295FE8D4-D5E0-44AA-804A-0CA4A84BCED0}" type="presParOf" srcId="{ED4B80FE-73AE-49D5-80DB-41645F229069}" destId="{2B6DC507-EABD-49C5-8F26-DEFDAC5D42C7}" srcOrd="2" destOrd="0" presId="urn:microsoft.com/office/officeart/2018/2/layout/IconLabelList"/>
    <dgm:cxn modelId="{5225A673-AB5D-4062-9672-305F49E246B2}" type="presParOf" srcId="{462D8DC9-53CA-4244-818B-5CFAD0427033}" destId="{42F225AA-1611-435F-BF29-A2828D78C3F8}" srcOrd="3" destOrd="0" presId="urn:microsoft.com/office/officeart/2018/2/layout/IconLabelList"/>
    <dgm:cxn modelId="{55BDB08C-0E18-45C6-9A83-D20330D2CBF7}" type="presParOf" srcId="{462D8DC9-53CA-4244-818B-5CFAD0427033}" destId="{9A4098AA-FE21-41E9-A248-D18EDF487111}" srcOrd="4" destOrd="0" presId="urn:microsoft.com/office/officeart/2018/2/layout/IconLabelList"/>
    <dgm:cxn modelId="{68DCBCC7-2C59-4C8A-B963-BF5F33CA1209}" type="presParOf" srcId="{9A4098AA-FE21-41E9-A248-D18EDF487111}" destId="{20537941-FA6F-4ABA-A512-1E70D39D7235}" srcOrd="0" destOrd="0" presId="urn:microsoft.com/office/officeart/2018/2/layout/IconLabelList"/>
    <dgm:cxn modelId="{504A7839-FE5C-4E79-B20E-09137BA93CF7}" type="presParOf" srcId="{9A4098AA-FE21-41E9-A248-D18EDF487111}" destId="{E19C4873-CC6D-4D4D-8B2B-D48FCD9D7FAA}" srcOrd="1" destOrd="0" presId="urn:microsoft.com/office/officeart/2018/2/layout/IconLabelList"/>
    <dgm:cxn modelId="{F9870CC5-83A4-4663-BAC2-BBB2126495A9}" type="presParOf" srcId="{9A4098AA-FE21-41E9-A248-D18EDF487111}" destId="{563F7E36-EA5A-48BA-9A0C-62DB721201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E1D7C-C0FF-4392-B5DF-1C85A7675CF4}">
      <dsp:nvSpPr>
        <dsp:cNvPr id="0" name=""/>
        <dsp:cNvSpPr/>
      </dsp:nvSpPr>
      <dsp:spPr>
        <a:xfrm>
          <a:off x="20920" y="111791"/>
          <a:ext cx="1468765" cy="1468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7D074-7936-48AD-B6BB-0878B91950DB}">
      <dsp:nvSpPr>
        <dsp:cNvPr id="0" name=""/>
        <dsp:cNvSpPr/>
      </dsp:nvSpPr>
      <dsp:spPr>
        <a:xfrm>
          <a:off x="329360" y="420232"/>
          <a:ext cx="851884" cy="851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9D643-B6C5-4977-B8FB-F0DE0292F25F}">
      <dsp:nvSpPr>
        <dsp:cNvPr id="0" name=""/>
        <dsp:cNvSpPr/>
      </dsp:nvSpPr>
      <dsp:spPr>
        <a:xfrm>
          <a:off x="1804421" y="111791"/>
          <a:ext cx="3462090" cy="14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To monitor water quality in real-time using IoT.”</a:t>
          </a:r>
          <a:endParaRPr lang="en-US" sz="2300" kern="1200"/>
        </a:p>
      </dsp:txBody>
      <dsp:txXfrm>
        <a:off x="1804421" y="111791"/>
        <a:ext cx="3462090" cy="1468765"/>
      </dsp:txXfrm>
    </dsp:sp>
    <dsp:sp modelId="{571D8E42-EACD-4D3B-A4A5-18E3323EC14D}">
      <dsp:nvSpPr>
        <dsp:cNvPr id="0" name=""/>
        <dsp:cNvSpPr/>
      </dsp:nvSpPr>
      <dsp:spPr>
        <a:xfrm>
          <a:off x="5869754" y="111791"/>
          <a:ext cx="1468765" cy="1468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6871F-0276-44A8-9CFF-965820231925}">
      <dsp:nvSpPr>
        <dsp:cNvPr id="0" name=""/>
        <dsp:cNvSpPr/>
      </dsp:nvSpPr>
      <dsp:spPr>
        <a:xfrm>
          <a:off x="6178195" y="420232"/>
          <a:ext cx="851884" cy="851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52C07-4178-4362-AF5D-AA5FDD4A7354}">
      <dsp:nvSpPr>
        <dsp:cNvPr id="0" name=""/>
        <dsp:cNvSpPr/>
      </dsp:nvSpPr>
      <dsp:spPr>
        <a:xfrm>
          <a:off x="7653255" y="111791"/>
          <a:ext cx="3462090" cy="14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To measure </a:t>
          </a:r>
          <a:r>
            <a:rPr lang="en-US" sz="2300" b="1" i="0" kern="1200" baseline="0"/>
            <a:t>TDS (Total Dissolved Solids)</a:t>
          </a:r>
          <a:r>
            <a:rPr lang="en-US" sz="2300" b="0" i="0" kern="1200" baseline="0"/>
            <a:t> and </a:t>
          </a:r>
          <a:r>
            <a:rPr lang="en-US" sz="2300" b="1" i="0" kern="1200" baseline="0"/>
            <a:t>Electrical Conductivity (EC)</a:t>
          </a:r>
          <a:r>
            <a:rPr lang="en-US" sz="2300" b="0" i="0" kern="1200" baseline="0"/>
            <a:t> of water.</a:t>
          </a:r>
          <a:endParaRPr lang="en-US" sz="2300" kern="1200"/>
        </a:p>
      </dsp:txBody>
      <dsp:txXfrm>
        <a:off x="7653255" y="111791"/>
        <a:ext cx="3462090" cy="1468765"/>
      </dsp:txXfrm>
    </dsp:sp>
    <dsp:sp modelId="{7D6441A7-8180-4738-BEA2-63B35F171BF2}">
      <dsp:nvSpPr>
        <dsp:cNvPr id="0" name=""/>
        <dsp:cNvSpPr/>
      </dsp:nvSpPr>
      <dsp:spPr>
        <a:xfrm>
          <a:off x="20920" y="2228014"/>
          <a:ext cx="1468765" cy="1468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5ACA7-65E1-48FA-A562-881C56753E07}">
      <dsp:nvSpPr>
        <dsp:cNvPr id="0" name=""/>
        <dsp:cNvSpPr/>
      </dsp:nvSpPr>
      <dsp:spPr>
        <a:xfrm>
          <a:off x="329360" y="2536455"/>
          <a:ext cx="851884" cy="851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AF265-1136-4725-9AC6-5C61DD4D98E1}">
      <dsp:nvSpPr>
        <dsp:cNvPr id="0" name=""/>
        <dsp:cNvSpPr/>
      </dsp:nvSpPr>
      <dsp:spPr>
        <a:xfrm>
          <a:off x="1804421" y="2228014"/>
          <a:ext cx="3462090" cy="14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To alert users if water is unsafe for drinking.</a:t>
          </a:r>
          <a:endParaRPr lang="en-US" sz="2300" kern="1200"/>
        </a:p>
      </dsp:txBody>
      <dsp:txXfrm>
        <a:off x="1804421" y="2228014"/>
        <a:ext cx="3462090" cy="1468765"/>
      </dsp:txXfrm>
    </dsp:sp>
    <dsp:sp modelId="{ACC6CC3B-3072-4DE7-8026-3AD99D34D994}">
      <dsp:nvSpPr>
        <dsp:cNvPr id="0" name=""/>
        <dsp:cNvSpPr/>
      </dsp:nvSpPr>
      <dsp:spPr>
        <a:xfrm>
          <a:off x="5869754" y="2228014"/>
          <a:ext cx="1468765" cy="14687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D670D-8285-4F06-940E-F70AB0B80280}">
      <dsp:nvSpPr>
        <dsp:cNvPr id="0" name=""/>
        <dsp:cNvSpPr/>
      </dsp:nvSpPr>
      <dsp:spPr>
        <a:xfrm>
          <a:off x="6178195" y="2536455"/>
          <a:ext cx="851884" cy="851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CBCD4-8BA0-4F24-B753-30F0650120F4}">
      <dsp:nvSpPr>
        <dsp:cNvPr id="0" name=""/>
        <dsp:cNvSpPr/>
      </dsp:nvSpPr>
      <dsp:spPr>
        <a:xfrm>
          <a:off x="7653255" y="2228014"/>
          <a:ext cx="3462090" cy="146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To store and visualize water quality data for trend analysis.”</a:t>
          </a:r>
          <a:endParaRPr lang="en-US" sz="2300" kern="1200"/>
        </a:p>
      </dsp:txBody>
      <dsp:txXfrm>
        <a:off x="7653255" y="2228014"/>
        <a:ext cx="3462090" cy="1468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800EF-8B59-4E2E-87E6-EB252E6FBE04}">
      <dsp:nvSpPr>
        <dsp:cNvPr id="0" name=""/>
        <dsp:cNvSpPr/>
      </dsp:nvSpPr>
      <dsp:spPr>
        <a:xfrm>
          <a:off x="0" y="659"/>
          <a:ext cx="5668433" cy="1542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02730-31AD-4AF8-AADF-F8F4C7CFDA00}">
      <dsp:nvSpPr>
        <dsp:cNvPr id="0" name=""/>
        <dsp:cNvSpPr/>
      </dsp:nvSpPr>
      <dsp:spPr>
        <a:xfrm>
          <a:off x="466750" y="347828"/>
          <a:ext cx="848636" cy="848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501D-5861-42C7-9BDB-E8109763E8BE}">
      <dsp:nvSpPr>
        <dsp:cNvPr id="0" name=""/>
        <dsp:cNvSpPr/>
      </dsp:nvSpPr>
      <dsp:spPr>
        <a:xfrm>
          <a:off x="1782136" y="659"/>
          <a:ext cx="3886296" cy="154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98" tIns="163298" rIns="163298" bIns="1632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baseline="0"/>
            <a:t>Measures Total Dissolved Solids (TDS) and Electrical Conductivity (EC).</a:t>
          </a:r>
          <a:endParaRPr lang="en-US" sz="2400" kern="1200"/>
        </a:p>
      </dsp:txBody>
      <dsp:txXfrm>
        <a:off x="1782136" y="659"/>
        <a:ext cx="3886296" cy="1542975"/>
      </dsp:txXfrm>
    </dsp:sp>
    <dsp:sp modelId="{C3C80B04-F337-44C0-AC62-B5123450574F}">
      <dsp:nvSpPr>
        <dsp:cNvPr id="0" name=""/>
        <dsp:cNvSpPr/>
      </dsp:nvSpPr>
      <dsp:spPr>
        <a:xfrm>
          <a:off x="0" y="1929378"/>
          <a:ext cx="5668433" cy="1542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973CC-9490-4AB3-AB59-BE22496BB846}">
      <dsp:nvSpPr>
        <dsp:cNvPr id="0" name=""/>
        <dsp:cNvSpPr/>
      </dsp:nvSpPr>
      <dsp:spPr>
        <a:xfrm>
          <a:off x="466750" y="2276548"/>
          <a:ext cx="848636" cy="848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F85F1-2C2B-44BE-91F3-AD51FFDFA114}">
      <dsp:nvSpPr>
        <dsp:cNvPr id="0" name=""/>
        <dsp:cNvSpPr/>
      </dsp:nvSpPr>
      <dsp:spPr>
        <a:xfrm>
          <a:off x="1782136" y="1929378"/>
          <a:ext cx="3886296" cy="154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98" tIns="163298" rIns="163298" bIns="1632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baseline="0"/>
            <a:t>Indicates water quality: higher TDS → more dissolved salts/minerals.</a:t>
          </a:r>
          <a:endParaRPr lang="en-US" sz="2400" kern="1200"/>
        </a:p>
      </dsp:txBody>
      <dsp:txXfrm>
        <a:off x="1782136" y="1929378"/>
        <a:ext cx="3886296" cy="1542975"/>
      </dsp:txXfrm>
    </dsp:sp>
    <dsp:sp modelId="{1853B3B5-97DC-47A9-8896-2BF2BFC89291}">
      <dsp:nvSpPr>
        <dsp:cNvPr id="0" name=""/>
        <dsp:cNvSpPr/>
      </dsp:nvSpPr>
      <dsp:spPr>
        <a:xfrm>
          <a:off x="0" y="3858098"/>
          <a:ext cx="5668433" cy="1542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69452-35EF-43B2-A5E7-AC3B01A38DD9}">
      <dsp:nvSpPr>
        <dsp:cNvPr id="0" name=""/>
        <dsp:cNvSpPr/>
      </dsp:nvSpPr>
      <dsp:spPr>
        <a:xfrm>
          <a:off x="466750" y="4205267"/>
          <a:ext cx="848636" cy="848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DDF72-8AE5-43D3-98B2-9E615E0479CD}">
      <dsp:nvSpPr>
        <dsp:cNvPr id="0" name=""/>
        <dsp:cNvSpPr/>
      </dsp:nvSpPr>
      <dsp:spPr>
        <a:xfrm>
          <a:off x="1782136" y="3858098"/>
          <a:ext cx="3886296" cy="154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98" tIns="163298" rIns="163298" bIns="1632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baseline="0"/>
            <a:t>Single sensor performs dual measurement (TDS &amp; EC).</a:t>
          </a:r>
          <a:endParaRPr lang="en-US" sz="2400" kern="1200"/>
        </a:p>
      </dsp:txBody>
      <dsp:txXfrm>
        <a:off x="1782136" y="3858098"/>
        <a:ext cx="3886296" cy="1542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798E6-BB90-47ED-84E6-507FA13A0334}">
      <dsp:nvSpPr>
        <dsp:cNvPr id="0" name=""/>
        <dsp:cNvSpPr/>
      </dsp:nvSpPr>
      <dsp:spPr>
        <a:xfrm>
          <a:off x="1212569" y="49695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A791D-98A4-470A-A8B9-6289EFB4EF7F}">
      <dsp:nvSpPr>
        <dsp:cNvPr id="0" name=""/>
        <dsp:cNvSpPr/>
      </dsp:nvSpPr>
      <dsp:spPr>
        <a:xfrm>
          <a:off x="417971" y="2300919"/>
          <a:ext cx="288945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</a:t>
          </a:r>
          <a:r>
            <a:rPr lang="en-US" sz="1800" b="1" kern="1200" dirty="0"/>
            <a:t>Water Quality Monitoring System</a:t>
          </a:r>
          <a:r>
            <a:rPr lang="en-US" sz="1800" kern="1200" dirty="0"/>
            <a:t> provides </a:t>
          </a:r>
          <a:r>
            <a:rPr lang="en-US" sz="1800" b="1" kern="1200" dirty="0"/>
            <a:t>real-time monitoring</a:t>
          </a:r>
          <a:r>
            <a:rPr lang="en-US" sz="1800" kern="1200" dirty="0"/>
            <a:t> of key parameters (TDS,EC).</a:t>
          </a:r>
        </a:p>
      </dsp:txBody>
      <dsp:txXfrm>
        <a:off x="417971" y="2300919"/>
        <a:ext cx="2889450" cy="1553466"/>
      </dsp:txXfrm>
    </dsp:sp>
    <dsp:sp modelId="{49453A76-AC45-4409-8350-D5B290B3CEFB}">
      <dsp:nvSpPr>
        <dsp:cNvPr id="0" name=""/>
        <dsp:cNvSpPr/>
      </dsp:nvSpPr>
      <dsp:spPr>
        <a:xfrm>
          <a:off x="4607673" y="49695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DC507-EABD-49C5-8F26-DEFDAC5D42C7}">
      <dsp:nvSpPr>
        <dsp:cNvPr id="0" name=""/>
        <dsp:cNvSpPr/>
      </dsp:nvSpPr>
      <dsp:spPr>
        <a:xfrm>
          <a:off x="3813075" y="2300919"/>
          <a:ext cx="288945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helps in </a:t>
          </a:r>
          <a:r>
            <a:rPr lang="en-US" sz="2000" b="1" kern="1200" dirty="0"/>
            <a:t>early detection of water contamination</a:t>
          </a:r>
          <a:r>
            <a:rPr lang="en-US" sz="2000" kern="1200" dirty="0"/>
            <a:t>, reducing health risks.</a:t>
          </a:r>
        </a:p>
      </dsp:txBody>
      <dsp:txXfrm>
        <a:off x="3813075" y="2300919"/>
        <a:ext cx="2889450" cy="1553466"/>
      </dsp:txXfrm>
    </dsp:sp>
    <dsp:sp modelId="{20537941-FA6F-4ABA-A512-1E70D39D7235}">
      <dsp:nvSpPr>
        <dsp:cNvPr id="0" name=""/>
        <dsp:cNvSpPr/>
      </dsp:nvSpPr>
      <dsp:spPr>
        <a:xfrm>
          <a:off x="8002777" y="49695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F7E36-EA5A-48BA-9A0C-62DB72120185}">
      <dsp:nvSpPr>
        <dsp:cNvPr id="0" name=""/>
        <dsp:cNvSpPr/>
      </dsp:nvSpPr>
      <dsp:spPr>
        <a:xfrm>
          <a:off x="7208178" y="2300919"/>
          <a:ext cx="288945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Useful for </a:t>
          </a:r>
          <a:r>
            <a:rPr lang="en-US" sz="2000" b="1" kern="1200" dirty="0"/>
            <a:t>drinking water safety</a:t>
          </a:r>
          <a:r>
            <a:rPr lang="en-US" sz="2000" kern="1200" dirty="0"/>
            <a:t>, </a:t>
          </a:r>
          <a:r>
            <a:rPr lang="en-US" sz="2000" b="1" kern="1200" dirty="0"/>
            <a:t>industrial use</a:t>
          </a:r>
          <a:r>
            <a:rPr lang="en-US" sz="2000" kern="1200" dirty="0"/>
            <a:t>, </a:t>
          </a:r>
          <a:r>
            <a:rPr lang="en-US" sz="2000" b="1" kern="1200" dirty="0"/>
            <a:t>agriculture</a:t>
          </a:r>
          <a:r>
            <a:rPr lang="en-US" sz="2000" kern="1200" dirty="0"/>
            <a:t>, and </a:t>
          </a:r>
          <a:r>
            <a:rPr lang="en-US" sz="2000" b="1" kern="1200" dirty="0"/>
            <a:t>environmental protection</a:t>
          </a:r>
          <a:r>
            <a:rPr lang="en-US" sz="1800" kern="1200" dirty="0"/>
            <a:t>.</a:t>
          </a:r>
        </a:p>
      </dsp:txBody>
      <dsp:txXfrm>
        <a:off x="7208178" y="2300919"/>
        <a:ext cx="2889450" cy="1553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4B8F0-9F35-C6FA-D5E1-8E02B3243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F102-851C-FAFC-B97B-8D50A4674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A4BA-2B39-126E-04EC-9D499B33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3BC1-98E3-2C60-A4E8-8F86A7C5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AB36-5B6C-B060-176D-D0FC4F9D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DF30-5ACD-6F77-B029-F97169CF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5DC68-9508-3C22-E262-931868F5A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D684-D502-2AB6-F7B6-B5C0CD18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0C39B-3F72-BF1F-7B1B-047489F1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E6870-9E45-6953-0A1C-DB398D9F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1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1FF5C-088D-1737-3545-F15EFE5F5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2CD3D-9E8C-7C99-2DC7-5370EC098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53745-A79E-AAE4-84B3-05CD15D4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596B-E9EE-8AB1-E802-CAABF120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C7EC-9470-F3F0-8E67-439C1417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8E22-09D8-54B9-86C7-AB97A0E1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0558-8FF5-1F65-86FE-E0E9C6E2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075EA-7635-134F-5C57-3DDB0E34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E6515-093A-0F99-026C-B3D95AE9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F5A1-D69B-2A8C-B1F9-E0BD5D96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3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A887-C302-9D13-9BF1-BDD76232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D7CC8-2F67-D2EC-1BBC-DFAA989ED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6FD58-542A-D054-2D13-92764D25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0D3CE-1737-2AEA-6879-2CB93304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38952-1723-F0F8-CF9D-1FAB24C4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29E5-7D47-2031-9D41-B17C4C7A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0F846-4CC8-F617-84D4-E44E6CDAA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BA63F-0AA2-5C33-4D28-6CF16108C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85308-007E-C9B5-6724-BC423E5F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ED83A-7DA4-EFCA-99B6-757141F9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0FC2C-7DC2-F012-BF31-DD38F9EA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9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043C-996E-DA37-740E-6F7FF414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00F4-9D11-D454-9AFF-5BA1374E0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965C5-1C2E-8901-B311-B077B9AB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A66AA-3A9D-4D90-4348-A070C3E1B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9573A-C942-C3B6-2C82-05E4560B3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78435-C496-D5EC-6289-BEB378D0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FB1CF-0EB9-1AD9-0B7C-739F3A2E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092010-1FBF-D8DE-269A-9F13052A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3603-D878-3F83-ADA6-C02AD0F5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0371C-4BF6-7718-4D7C-08BD3E6E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16F19-B31E-F150-278F-0561D00F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04EE3-4A6F-DC61-B991-9F4096AA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0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F68B2-0F5C-996A-4ED4-27246F20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5672A-086B-6FE0-4DC8-8D21584D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88B80-92F6-DFCA-149F-BC66C769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26EA-EEF0-7B38-7568-A048B2D3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8661-AACE-9DA7-7EFE-6BD0EACA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F64F2-EC2C-EC9D-91F5-715AD2B45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AD957-9ED5-B85E-6556-726D9E37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5D443-B7F9-572D-476C-BE9CB120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E204A-75B1-5D10-A217-6AFDB9B2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4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6742-123B-2008-500D-55FB9863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FB636-545E-8FF5-F616-AF0E73D85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29A8-7455-4D56-A04B-00EBA059A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56B87-7B5A-4F42-A6A8-8F1C508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0C64C-BA85-0F73-6055-8C03D3AB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CA75-86C2-0A05-511A-EF5A7AB3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044D8-90FE-073D-8464-575C8F48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7D8F3-9835-DDDE-0F16-B416E1104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04357-72CD-60A0-5978-15959E15F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513D2-8177-4D4F-B25D-7CD50E2E385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0058-A307-3858-5CC3-619EA857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D4FD9-4CBE-5BAE-5741-9D8E7E005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BBCDF-7C31-433E-8CAF-82AB7A82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7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1000">
              <a:schemeClr val="accent1">
                <a:alpha val="89000"/>
                <a:lumMod val="44000"/>
                <a:lumOff val="5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B91A115-B0E3-2B16-2AB0-057216BED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21" r="-8299"/>
          <a:stretch>
            <a:fillRect/>
          </a:stretch>
        </p:blipFill>
        <p:spPr>
          <a:xfrm>
            <a:off x="1" y="-1134834"/>
            <a:ext cx="13203833" cy="8004709"/>
          </a:xfrm>
          <a:custGeom>
            <a:avLst/>
            <a:gdLst>
              <a:gd name="csX0" fmla="*/ 12191999 w 13203833"/>
              <a:gd name="csY0" fmla="*/ 7994422 h 8004709"/>
              <a:gd name="csX1" fmla="*/ 12191999 w 13203833"/>
              <a:gd name="csY1" fmla="*/ 8004709 h 8004709"/>
              <a:gd name="csX2" fmla="*/ 12181712 w 13203833"/>
              <a:gd name="csY2" fmla="*/ 8004709 h 8004709"/>
              <a:gd name="csX3" fmla="*/ 12191999 w 13203833"/>
              <a:gd name="csY3" fmla="*/ 7994422 h 8004709"/>
              <a:gd name="csX4" fmla="*/ 0 w 13203833"/>
              <a:gd name="csY4" fmla="*/ 7994422 h 8004709"/>
              <a:gd name="csX5" fmla="*/ 10287 w 13203833"/>
              <a:gd name="csY5" fmla="*/ 8004709 h 8004709"/>
              <a:gd name="csX6" fmla="*/ 0 w 13203833"/>
              <a:gd name="csY6" fmla="*/ 8004709 h 8004709"/>
              <a:gd name="csX7" fmla="*/ 8084764 w 13203833"/>
              <a:gd name="csY7" fmla="*/ 5458808 h 8004709"/>
              <a:gd name="csX8" fmla="*/ 8174554 w 13203833"/>
              <a:gd name="csY8" fmla="*/ 5459165 h 8004709"/>
              <a:gd name="csX9" fmla="*/ 8583371 w 13203833"/>
              <a:gd name="csY9" fmla="*/ 5613774 h 8004709"/>
              <a:gd name="csX10" fmla="*/ 8667866 w 13203833"/>
              <a:gd name="csY10" fmla="*/ 5679083 h 8004709"/>
              <a:gd name="csX11" fmla="*/ 8802184 w 13203833"/>
              <a:gd name="csY11" fmla="*/ 6727831 h 8004709"/>
              <a:gd name="csX12" fmla="*/ 8356446 w 13203833"/>
              <a:gd name="csY12" fmla="*/ 7304515 h 8004709"/>
              <a:gd name="csX13" fmla="*/ 7307698 w 13203833"/>
              <a:gd name="csY13" fmla="*/ 7438833 h 8004709"/>
              <a:gd name="csX14" fmla="*/ 7223203 w 13203833"/>
              <a:gd name="csY14" fmla="*/ 7373524 h 8004709"/>
              <a:gd name="csX15" fmla="*/ 7088885 w 13203833"/>
              <a:gd name="csY15" fmla="*/ 6324776 h 8004709"/>
              <a:gd name="csX16" fmla="*/ 7534623 w 13203833"/>
              <a:gd name="csY16" fmla="*/ 5748092 h 8004709"/>
              <a:gd name="csX17" fmla="*/ 8084764 w 13203833"/>
              <a:gd name="csY17" fmla="*/ 5458808 h 8004709"/>
              <a:gd name="csX18" fmla="*/ 11871448 w 13203833"/>
              <a:gd name="csY18" fmla="*/ 5431605 h 8004709"/>
              <a:gd name="csX19" fmla="*/ 11939668 w 13203833"/>
              <a:gd name="csY19" fmla="*/ 5431877 h 8004709"/>
              <a:gd name="csX20" fmla="*/ 12250275 w 13203833"/>
              <a:gd name="csY20" fmla="*/ 5549344 h 8004709"/>
              <a:gd name="csX21" fmla="*/ 12256831 w 13203833"/>
              <a:gd name="csY21" fmla="*/ 5554412 h 8004709"/>
              <a:gd name="csX22" fmla="*/ 12358882 w 13203833"/>
              <a:gd name="csY22" fmla="*/ 6351220 h 8004709"/>
              <a:gd name="csX23" fmla="*/ 11547310 w 13203833"/>
              <a:gd name="csY23" fmla="*/ 7401211 h 8004709"/>
              <a:gd name="csX24" fmla="*/ 10750501 w 13203833"/>
              <a:gd name="csY24" fmla="*/ 7503262 h 8004709"/>
              <a:gd name="csX25" fmla="*/ 10743945 w 13203833"/>
              <a:gd name="csY25" fmla="*/ 7498195 h 8004709"/>
              <a:gd name="csX26" fmla="*/ 10641894 w 13203833"/>
              <a:gd name="csY26" fmla="*/ 6701386 h 8004709"/>
              <a:gd name="csX27" fmla="*/ 11453466 w 13203833"/>
              <a:gd name="csY27" fmla="*/ 5651395 h 8004709"/>
              <a:gd name="csX28" fmla="*/ 11871448 w 13203833"/>
              <a:gd name="csY28" fmla="*/ 5431605 h 8004709"/>
              <a:gd name="csX29" fmla="*/ 12711464 w 13203833"/>
              <a:gd name="csY29" fmla="*/ 2400420 h 8004709"/>
              <a:gd name="csX30" fmla="*/ 12968286 w 13203833"/>
              <a:gd name="csY30" fmla="*/ 2497547 h 8004709"/>
              <a:gd name="csX31" fmla="*/ 13021368 w 13203833"/>
              <a:gd name="csY31" fmla="*/ 2538575 h 8004709"/>
              <a:gd name="csX32" fmla="*/ 13105747 w 13203833"/>
              <a:gd name="csY32" fmla="*/ 3197408 h 8004709"/>
              <a:gd name="csX33" fmla="*/ 9845230 w 13203833"/>
              <a:gd name="csY33" fmla="*/ 7415781 h 8004709"/>
              <a:gd name="csX34" fmla="*/ 9186397 w 13203833"/>
              <a:gd name="csY34" fmla="*/ 7500160 h 8004709"/>
              <a:gd name="csX35" fmla="*/ 9133315 w 13203833"/>
              <a:gd name="csY35" fmla="*/ 7459132 h 8004709"/>
              <a:gd name="csX36" fmla="*/ 9048936 w 13203833"/>
              <a:gd name="csY36" fmla="*/ 6800299 h 8004709"/>
              <a:gd name="csX37" fmla="*/ 12309453 w 13203833"/>
              <a:gd name="csY37" fmla="*/ 2581926 h 8004709"/>
              <a:gd name="csX38" fmla="*/ 12711464 w 13203833"/>
              <a:gd name="csY38" fmla="*/ 2400420 h 8004709"/>
              <a:gd name="csX39" fmla="*/ 0 w 13203833"/>
              <a:gd name="csY39" fmla="*/ 1146710 h 8004709"/>
              <a:gd name="csX40" fmla="*/ 10287 w 13203833"/>
              <a:gd name="csY40" fmla="*/ 1146710 h 8004709"/>
              <a:gd name="csX41" fmla="*/ 0 w 13203833"/>
              <a:gd name="csY41" fmla="*/ 1156997 h 8004709"/>
              <a:gd name="csX42" fmla="*/ 10028716 w 13203833"/>
              <a:gd name="csY42" fmla="*/ 599186 h 8004709"/>
              <a:gd name="csX43" fmla="*/ 10102283 w 13203833"/>
              <a:gd name="csY43" fmla="*/ 599479 h 8004709"/>
              <a:gd name="csX44" fmla="*/ 10437233 w 13203833"/>
              <a:gd name="csY44" fmla="*/ 726152 h 8004709"/>
              <a:gd name="csX45" fmla="*/ 10506462 w 13203833"/>
              <a:gd name="csY45" fmla="*/ 779662 h 8004709"/>
              <a:gd name="csX46" fmla="*/ 10616511 w 13203833"/>
              <a:gd name="csY46" fmla="*/ 1638918 h 8004709"/>
              <a:gd name="csX47" fmla="*/ 7471326 w 13203833"/>
              <a:gd name="csY47" fmla="*/ 5708077 h 8004709"/>
              <a:gd name="csX48" fmla="*/ 6612069 w 13203833"/>
              <a:gd name="csY48" fmla="*/ 5818126 h 8004709"/>
              <a:gd name="csX49" fmla="*/ 6542841 w 13203833"/>
              <a:gd name="csY49" fmla="*/ 5764617 h 8004709"/>
              <a:gd name="csX50" fmla="*/ 6432793 w 13203833"/>
              <a:gd name="csY50" fmla="*/ 4905360 h 8004709"/>
              <a:gd name="csX51" fmla="*/ 9577976 w 13203833"/>
              <a:gd name="csY51" fmla="*/ 836201 h 8004709"/>
              <a:gd name="csX52" fmla="*/ 10028716 w 13203833"/>
              <a:gd name="csY52" fmla="*/ 599186 h 8004709"/>
              <a:gd name="csX53" fmla="*/ 12045885 w 13203833"/>
              <a:gd name="csY53" fmla="*/ 476777 h 8004709"/>
              <a:gd name="csX54" fmla="*/ 12135676 w 13203833"/>
              <a:gd name="csY54" fmla="*/ 477134 h 8004709"/>
              <a:gd name="csX55" fmla="*/ 12544492 w 13203833"/>
              <a:gd name="csY55" fmla="*/ 631743 h 8004709"/>
              <a:gd name="csX56" fmla="*/ 12628988 w 13203833"/>
              <a:gd name="csY56" fmla="*/ 697052 h 8004709"/>
              <a:gd name="csX57" fmla="*/ 12763305 w 13203833"/>
              <a:gd name="csY57" fmla="*/ 1745800 h 8004709"/>
              <a:gd name="csX58" fmla="*/ 9842765 w 13203833"/>
              <a:gd name="csY58" fmla="*/ 5524320 h 8004709"/>
              <a:gd name="csX59" fmla="*/ 8794017 w 13203833"/>
              <a:gd name="csY59" fmla="*/ 5658638 h 8004709"/>
              <a:gd name="csX60" fmla="*/ 8709521 w 13203833"/>
              <a:gd name="csY60" fmla="*/ 5593329 h 8004709"/>
              <a:gd name="csX61" fmla="*/ 8575204 w 13203833"/>
              <a:gd name="csY61" fmla="*/ 4544581 h 8004709"/>
              <a:gd name="csX62" fmla="*/ 11495744 w 13203833"/>
              <a:gd name="csY62" fmla="*/ 766061 h 8004709"/>
              <a:gd name="csX63" fmla="*/ 12045885 w 13203833"/>
              <a:gd name="csY63" fmla="*/ 476777 h 8004709"/>
              <a:gd name="csX64" fmla="*/ 8718969 w 13203833"/>
              <a:gd name="csY64" fmla="*/ 1252 h 8004709"/>
              <a:gd name="csX65" fmla="*/ 9053919 w 13203833"/>
              <a:gd name="csY65" fmla="*/ 127926 h 8004709"/>
              <a:gd name="csX66" fmla="*/ 9123148 w 13203833"/>
              <a:gd name="csY66" fmla="*/ 181435 h 8004709"/>
              <a:gd name="csX67" fmla="*/ 9233197 w 13203833"/>
              <a:gd name="csY67" fmla="*/ 1040692 h 8004709"/>
              <a:gd name="csX68" fmla="*/ 7365854 w 13203833"/>
              <a:gd name="csY68" fmla="*/ 3456613 h 8004709"/>
              <a:gd name="csX69" fmla="*/ 6506597 w 13203833"/>
              <a:gd name="csY69" fmla="*/ 3566662 h 8004709"/>
              <a:gd name="csX70" fmla="*/ 6437368 w 13203833"/>
              <a:gd name="csY70" fmla="*/ 3513153 h 8004709"/>
              <a:gd name="csX71" fmla="*/ 6327319 w 13203833"/>
              <a:gd name="csY71" fmla="*/ 2653896 h 8004709"/>
              <a:gd name="csX72" fmla="*/ 8194663 w 13203833"/>
              <a:gd name="csY72" fmla="*/ 237974 h 8004709"/>
              <a:gd name="csX73" fmla="*/ 8718969 w 13203833"/>
              <a:gd name="csY73" fmla="*/ 1252 h 80047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</a:cxnLst>
            <a:rect l="l" t="t" r="r" b="b"/>
            <a:pathLst>
              <a:path w="13203833" h="8004709">
                <a:moveTo>
                  <a:pt x="12191999" y="7994422"/>
                </a:moveTo>
                <a:lnTo>
                  <a:pt x="12191999" y="8004709"/>
                </a:lnTo>
                <a:lnTo>
                  <a:pt x="12181712" y="8004709"/>
                </a:lnTo>
                <a:cubicBezTo>
                  <a:pt x="12187393" y="8004709"/>
                  <a:pt x="12191999" y="8000103"/>
                  <a:pt x="12191999" y="7994422"/>
                </a:cubicBezTo>
                <a:close/>
                <a:moveTo>
                  <a:pt x="0" y="7994422"/>
                </a:moveTo>
                <a:lnTo>
                  <a:pt x="10287" y="8004709"/>
                </a:lnTo>
                <a:lnTo>
                  <a:pt x="0" y="8004709"/>
                </a:lnTo>
                <a:close/>
                <a:moveTo>
                  <a:pt x="8084764" y="5458808"/>
                </a:moveTo>
                <a:cubicBezTo>
                  <a:pt x="8114628" y="5457139"/>
                  <a:pt x="8144615" y="5457251"/>
                  <a:pt x="8174554" y="5459165"/>
                </a:cubicBezTo>
                <a:cubicBezTo>
                  <a:pt x="8318262" y="5468356"/>
                  <a:pt x="8460860" y="5519082"/>
                  <a:pt x="8583371" y="5613774"/>
                </a:cubicBezTo>
                <a:lnTo>
                  <a:pt x="8667866" y="5679083"/>
                </a:lnTo>
                <a:cubicBezTo>
                  <a:pt x="8994561" y="5931596"/>
                  <a:pt x="9054697" y="6401136"/>
                  <a:pt x="8802184" y="6727831"/>
                </a:cubicBezTo>
                <a:lnTo>
                  <a:pt x="8356446" y="7304515"/>
                </a:lnTo>
                <a:cubicBezTo>
                  <a:pt x="8103933" y="7631210"/>
                  <a:pt x="7634393" y="7691346"/>
                  <a:pt x="7307698" y="7438833"/>
                </a:cubicBezTo>
                <a:lnTo>
                  <a:pt x="7223203" y="7373524"/>
                </a:lnTo>
                <a:cubicBezTo>
                  <a:pt x="6896508" y="7121011"/>
                  <a:pt x="6836372" y="6651471"/>
                  <a:pt x="7088885" y="6324776"/>
                </a:cubicBezTo>
                <a:lnTo>
                  <a:pt x="7534623" y="5748092"/>
                </a:lnTo>
                <a:cubicBezTo>
                  <a:pt x="7672716" y="5569431"/>
                  <a:pt x="7875716" y="5470490"/>
                  <a:pt x="8084764" y="5458808"/>
                </a:cubicBezTo>
                <a:close/>
                <a:moveTo>
                  <a:pt x="11871448" y="5431605"/>
                </a:moveTo>
                <a:cubicBezTo>
                  <a:pt x="11894137" y="5430337"/>
                  <a:pt x="11916921" y="5430422"/>
                  <a:pt x="11939668" y="5431877"/>
                </a:cubicBezTo>
                <a:cubicBezTo>
                  <a:pt x="12048853" y="5438860"/>
                  <a:pt x="12157195" y="5477400"/>
                  <a:pt x="12250275" y="5549344"/>
                </a:cubicBezTo>
                <a:lnTo>
                  <a:pt x="12256831" y="5554412"/>
                </a:lnTo>
                <a:cubicBezTo>
                  <a:pt x="12505044" y="5746264"/>
                  <a:pt x="12550734" y="6103007"/>
                  <a:pt x="12358882" y="6351220"/>
                </a:cubicBezTo>
                <a:lnTo>
                  <a:pt x="11547310" y="7401211"/>
                </a:lnTo>
                <a:cubicBezTo>
                  <a:pt x="11355458" y="7649425"/>
                  <a:pt x="10998714" y="7695114"/>
                  <a:pt x="10750501" y="7503262"/>
                </a:cubicBezTo>
                <a:lnTo>
                  <a:pt x="10743945" y="7498195"/>
                </a:lnTo>
                <a:cubicBezTo>
                  <a:pt x="10495732" y="7306343"/>
                  <a:pt x="10450042" y="6949600"/>
                  <a:pt x="10641894" y="6701386"/>
                </a:cubicBezTo>
                <a:lnTo>
                  <a:pt x="11453466" y="5651395"/>
                </a:lnTo>
                <a:cubicBezTo>
                  <a:pt x="11558385" y="5515653"/>
                  <a:pt x="11712619" y="5440481"/>
                  <a:pt x="11871448" y="5431605"/>
                </a:cubicBezTo>
                <a:close/>
                <a:moveTo>
                  <a:pt x="12711464" y="2400420"/>
                </a:moveTo>
                <a:cubicBezTo>
                  <a:pt x="12801743" y="2406193"/>
                  <a:pt x="12891324" y="2438060"/>
                  <a:pt x="12968286" y="2497547"/>
                </a:cubicBezTo>
                <a:lnTo>
                  <a:pt x="13021368" y="2538575"/>
                </a:lnTo>
                <a:cubicBezTo>
                  <a:pt x="13226600" y="2697206"/>
                  <a:pt x="13264378" y="2992176"/>
                  <a:pt x="13105747" y="3197408"/>
                </a:cubicBezTo>
                <a:lnTo>
                  <a:pt x="9845230" y="7415781"/>
                </a:lnTo>
                <a:cubicBezTo>
                  <a:pt x="9686599" y="7621013"/>
                  <a:pt x="9391629" y="7658791"/>
                  <a:pt x="9186397" y="7500160"/>
                </a:cubicBezTo>
                <a:lnTo>
                  <a:pt x="9133315" y="7459132"/>
                </a:lnTo>
                <a:cubicBezTo>
                  <a:pt x="8928083" y="7300501"/>
                  <a:pt x="8890305" y="7005531"/>
                  <a:pt x="9048936" y="6800299"/>
                </a:cubicBezTo>
                <a:lnTo>
                  <a:pt x="12309453" y="2581926"/>
                </a:lnTo>
                <a:cubicBezTo>
                  <a:pt x="12408597" y="2453656"/>
                  <a:pt x="12560999" y="2390798"/>
                  <a:pt x="12711464" y="2400420"/>
                </a:cubicBezTo>
                <a:close/>
                <a:moveTo>
                  <a:pt x="0" y="1146710"/>
                </a:moveTo>
                <a:lnTo>
                  <a:pt x="10287" y="1146710"/>
                </a:lnTo>
                <a:lnTo>
                  <a:pt x="0" y="1156997"/>
                </a:lnTo>
                <a:close/>
                <a:moveTo>
                  <a:pt x="10028716" y="599186"/>
                </a:moveTo>
                <a:cubicBezTo>
                  <a:pt x="10053184" y="597819"/>
                  <a:pt x="10077753" y="597910"/>
                  <a:pt x="10102283" y="599479"/>
                </a:cubicBezTo>
                <a:cubicBezTo>
                  <a:pt x="10220025" y="607009"/>
                  <a:pt x="10336858" y="648569"/>
                  <a:pt x="10437233" y="726152"/>
                </a:cubicBezTo>
                <a:lnTo>
                  <a:pt x="10506462" y="779662"/>
                </a:lnTo>
                <a:cubicBezTo>
                  <a:pt x="10774128" y="986549"/>
                  <a:pt x="10823398" y="1371252"/>
                  <a:pt x="10616511" y="1638918"/>
                </a:cubicBezTo>
                <a:lnTo>
                  <a:pt x="7471326" y="5708077"/>
                </a:lnTo>
                <a:cubicBezTo>
                  <a:pt x="7264438" y="5975743"/>
                  <a:pt x="6879735" y="6025014"/>
                  <a:pt x="6612069" y="5818126"/>
                </a:cubicBezTo>
                <a:lnTo>
                  <a:pt x="6542841" y="5764617"/>
                </a:lnTo>
                <a:cubicBezTo>
                  <a:pt x="6275176" y="5557729"/>
                  <a:pt x="6225904" y="5173026"/>
                  <a:pt x="6432793" y="4905360"/>
                </a:cubicBezTo>
                <a:lnTo>
                  <a:pt x="9577976" y="836201"/>
                </a:lnTo>
                <a:cubicBezTo>
                  <a:pt x="9691118" y="689821"/>
                  <a:pt x="9857439" y="608758"/>
                  <a:pt x="10028716" y="599186"/>
                </a:cubicBezTo>
                <a:close/>
                <a:moveTo>
                  <a:pt x="12045885" y="476777"/>
                </a:moveTo>
                <a:cubicBezTo>
                  <a:pt x="12075749" y="475108"/>
                  <a:pt x="12105737" y="475220"/>
                  <a:pt x="12135676" y="477134"/>
                </a:cubicBezTo>
                <a:cubicBezTo>
                  <a:pt x="12279384" y="486325"/>
                  <a:pt x="12421982" y="537051"/>
                  <a:pt x="12544492" y="631743"/>
                </a:cubicBezTo>
                <a:lnTo>
                  <a:pt x="12628988" y="697052"/>
                </a:lnTo>
                <a:cubicBezTo>
                  <a:pt x="12955682" y="949565"/>
                  <a:pt x="13015818" y="1419105"/>
                  <a:pt x="12763305" y="1745800"/>
                </a:cubicBezTo>
                <a:lnTo>
                  <a:pt x="9842765" y="5524320"/>
                </a:lnTo>
                <a:cubicBezTo>
                  <a:pt x="9590252" y="5851015"/>
                  <a:pt x="9120711" y="5911151"/>
                  <a:pt x="8794017" y="5658638"/>
                </a:cubicBezTo>
                <a:lnTo>
                  <a:pt x="8709521" y="5593329"/>
                </a:lnTo>
                <a:cubicBezTo>
                  <a:pt x="8382827" y="5340816"/>
                  <a:pt x="8322691" y="4871275"/>
                  <a:pt x="8575204" y="4544581"/>
                </a:cubicBezTo>
                <a:lnTo>
                  <a:pt x="11495744" y="766061"/>
                </a:lnTo>
                <a:cubicBezTo>
                  <a:pt x="11633837" y="587400"/>
                  <a:pt x="11836837" y="488459"/>
                  <a:pt x="12045885" y="476777"/>
                </a:cubicBezTo>
                <a:close/>
                <a:moveTo>
                  <a:pt x="8718969" y="1252"/>
                </a:moveTo>
                <a:cubicBezTo>
                  <a:pt x="8836711" y="8782"/>
                  <a:pt x="8953544" y="50343"/>
                  <a:pt x="9053919" y="127926"/>
                </a:cubicBezTo>
                <a:lnTo>
                  <a:pt x="9123148" y="181435"/>
                </a:lnTo>
                <a:cubicBezTo>
                  <a:pt x="9390814" y="388323"/>
                  <a:pt x="9440085" y="773026"/>
                  <a:pt x="9233197" y="1040692"/>
                </a:cubicBezTo>
                <a:lnTo>
                  <a:pt x="7365854" y="3456613"/>
                </a:lnTo>
                <a:cubicBezTo>
                  <a:pt x="7158966" y="3724279"/>
                  <a:pt x="6774263" y="3773549"/>
                  <a:pt x="6506597" y="3566662"/>
                </a:cubicBezTo>
                <a:lnTo>
                  <a:pt x="6437368" y="3513153"/>
                </a:lnTo>
                <a:cubicBezTo>
                  <a:pt x="6169702" y="3306265"/>
                  <a:pt x="6120431" y="2921562"/>
                  <a:pt x="6327319" y="2653896"/>
                </a:cubicBezTo>
                <a:lnTo>
                  <a:pt x="8194663" y="237974"/>
                </a:lnTo>
                <a:cubicBezTo>
                  <a:pt x="8323967" y="70683"/>
                  <a:pt x="8522731" y="-11297"/>
                  <a:pt x="8718969" y="1252"/>
                </a:cubicBezTo>
                <a:close/>
              </a:path>
            </a:pathLst>
          </a:cu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3A2B165-5182-B030-EF73-8FD29588FC78}"/>
              </a:ext>
            </a:extLst>
          </p:cNvPr>
          <p:cNvSpPr txBox="1"/>
          <p:nvPr/>
        </p:nvSpPr>
        <p:spPr>
          <a:xfrm>
            <a:off x="650544" y="1547463"/>
            <a:ext cx="52953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ptos Slab ExtraBold" panose="020F0502020204030204" pitchFamily="34" charset="0"/>
              </a:rPr>
              <a:t>Water Quality </a:t>
            </a:r>
          </a:p>
          <a:p>
            <a:pPr algn="ctr"/>
            <a:r>
              <a:rPr lang="en-US" sz="6000" b="1" dirty="0">
                <a:latin typeface="Aptos Slab ExtraBold" panose="020F0502020204030204" pitchFamily="34" charset="0"/>
              </a:rPr>
              <a:t>Monitoring </a:t>
            </a:r>
          </a:p>
          <a:p>
            <a:pPr algn="ctr"/>
            <a:r>
              <a:rPr lang="en-US" sz="6000" b="1" dirty="0">
                <a:latin typeface="Aptos Slab ExtraBold" panose="020F0502020204030204" pitchFamily="34" charset="0"/>
              </a:rPr>
              <a:t>System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1357E6-B493-BCBA-EC03-CC55759F5093}"/>
              </a:ext>
            </a:extLst>
          </p:cNvPr>
          <p:cNvSpPr txBox="1"/>
          <p:nvPr/>
        </p:nvSpPr>
        <p:spPr>
          <a:xfrm>
            <a:off x="473123" y="4893019"/>
            <a:ext cx="5190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Developed by</a:t>
            </a:r>
            <a:r>
              <a:rPr lang="en-US" sz="2000" b="1" dirty="0"/>
              <a:t>:</a:t>
            </a:r>
          </a:p>
          <a:p>
            <a:r>
              <a:rPr lang="en-US" sz="2400" b="1" dirty="0"/>
              <a:t>Rizwana Bashir (23-NTU-CS-1088)</a:t>
            </a:r>
          </a:p>
          <a:p>
            <a:r>
              <a:rPr lang="en-US" sz="2400" b="1" dirty="0"/>
              <a:t>Nimra Fatima (23-NTU-CS-1081)</a:t>
            </a:r>
          </a:p>
        </p:txBody>
      </p:sp>
    </p:spTree>
    <p:extLst>
      <p:ext uri="{BB962C8B-B14F-4D97-AF65-F5344CB8AC3E}">
        <p14:creationId xmlns:p14="http://schemas.microsoft.com/office/powerpoint/2010/main" val="40268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8F0FE-DD44-997B-60EC-527B3D55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F719FE-36E5-4AEE-4B8A-98190E8A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 LED with OLED: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5E978A-8058-B584-B831-7B199D852FB4}"/>
              </a:ext>
            </a:extLst>
          </p:cNvPr>
          <p:cNvCxnSpPr/>
          <p:nvPr/>
        </p:nvCxnSpPr>
        <p:spPr>
          <a:xfrm>
            <a:off x="5029201" y="402771"/>
            <a:ext cx="0" cy="6052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9DA97A-C40E-E96B-74D5-500A95DF59A8}"/>
              </a:ext>
            </a:extLst>
          </p:cNvPr>
          <p:cNvSpPr/>
          <p:nvPr/>
        </p:nvSpPr>
        <p:spPr>
          <a:xfrm>
            <a:off x="11288486" y="-10886"/>
            <a:ext cx="89262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DC22F1-C4F8-C39E-1395-8C562246D329}"/>
              </a:ext>
            </a:extLst>
          </p:cNvPr>
          <p:cNvSpPr/>
          <p:nvPr/>
        </p:nvSpPr>
        <p:spPr>
          <a:xfrm>
            <a:off x="5584372" y="244928"/>
            <a:ext cx="5959926" cy="6368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E5976CD-FE93-F11A-9418-CB40C7C6F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774427"/>
              </p:ext>
            </p:extLst>
          </p:nvPr>
        </p:nvGraphicFramePr>
        <p:xfrm>
          <a:off x="5878286" y="555172"/>
          <a:ext cx="5421086" cy="2114347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176632">
                  <a:extLst>
                    <a:ext uri="{9D8B030D-6E8A-4147-A177-3AD203B41FA5}">
                      <a16:colId xmlns:a16="http://schemas.microsoft.com/office/drawing/2014/main" val="1146116242"/>
                    </a:ext>
                  </a:extLst>
                </a:gridCol>
                <a:gridCol w="1221293">
                  <a:extLst>
                    <a:ext uri="{9D8B030D-6E8A-4147-A177-3AD203B41FA5}">
                      <a16:colId xmlns:a16="http://schemas.microsoft.com/office/drawing/2014/main" val="1752300285"/>
                    </a:ext>
                  </a:extLst>
                </a:gridCol>
                <a:gridCol w="1655865">
                  <a:extLst>
                    <a:ext uri="{9D8B030D-6E8A-4147-A177-3AD203B41FA5}">
                      <a16:colId xmlns:a16="http://schemas.microsoft.com/office/drawing/2014/main" val="3019849963"/>
                    </a:ext>
                  </a:extLst>
                </a:gridCol>
                <a:gridCol w="1367296">
                  <a:extLst>
                    <a:ext uri="{9D8B030D-6E8A-4147-A177-3AD203B41FA5}">
                      <a16:colId xmlns:a16="http://schemas.microsoft.com/office/drawing/2014/main" val="2264144568"/>
                    </a:ext>
                  </a:extLst>
                </a:gridCol>
              </a:tblGrid>
              <a:tr h="134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LED Color</a:t>
                      </a:r>
                    </a:p>
                  </a:txBody>
                  <a:tcPr marL="174309" marR="134084" marT="134084" marB="13408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TDS Range (ppm)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EC Range (</a:t>
                      </a:r>
                      <a:r>
                        <a:rPr lang="el-GR" sz="2100" cap="none" spc="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S/cm)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Water Quality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3282154"/>
                  </a:ext>
                </a:extLst>
              </a:tr>
              <a:tr h="773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Red</a:t>
                      </a:r>
                    </a:p>
                  </a:txBody>
                  <a:tcPr marL="174309" marR="134084" marT="134084" marB="13408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 &gt;600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 &gt;1200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Unsafe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25211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FFFCE4E-0F35-8076-FA00-FD2C48BBD359}"/>
              </a:ext>
            </a:extLst>
          </p:cNvPr>
          <p:cNvSpPr/>
          <p:nvPr/>
        </p:nvSpPr>
        <p:spPr>
          <a:xfrm>
            <a:off x="0" y="2797629"/>
            <a:ext cx="130627" cy="7402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593B7C-FD3D-280D-7845-A994F68CE16A}"/>
              </a:ext>
            </a:extLst>
          </p:cNvPr>
          <p:cNvSpPr/>
          <p:nvPr/>
        </p:nvSpPr>
        <p:spPr>
          <a:xfrm>
            <a:off x="206229" y="2797629"/>
            <a:ext cx="129249" cy="70757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026EB-E5AC-E8D7-26C5-6E2A3ACF20E9}"/>
              </a:ext>
            </a:extLst>
          </p:cNvPr>
          <p:cNvSpPr/>
          <p:nvPr/>
        </p:nvSpPr>
        <p:spPr>
          <a:xfrm>
            <a:off x="404505" y="2797629"/>
            <a:ext cx="130627" cy="7402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68C43-7453-A104-5037-CC68CDDB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64" y="2914449"/>
            <a:ext cx="5347608" cy="31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20D6C-0870-15EA-B50E-36A19255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en-US"/>
              <a:t>IoT &amp; Cloud Integration: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loud Computing">
            <a:extLst>
              <a:ext uri="{FF2B5EF4-FFF2-40B4-BE49-F238E27FC236}">
                <a16:creationId xmlns:a16="http://schemas.microsoft.com/office/drawing/2014/main" id="{BABC7A84-D405-AA98-53C7-9C688BFB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E6FAC13-29F1-A58F-9108-5E694BFC0E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8400" y="2497257"/>
            <a:ext cx="5105398" cy="3679705"/>
          </a:xfrm>
          <a:prstGeom prst="rect">
            <a:avLst/>
          </a:prstGeom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ESP32 sends sensor 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(TDS &amp; EC) to the cloud in real-time.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Blynk App Dashboard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displays: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Current TDS &amp; EC values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Water quality status (Safe / Moderate / Unsafe)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LED indicators and buzzer alerts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Logging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Cloud stores historical readings for trend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Remote Access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Users can check water quality </a:t>
            </a: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anytime, anywhere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via smartphone.</a:t>
            </a:r>
          </a:p>
        </p:txBody>
      </p:sp>
    </p:spTree>
    <p:extLst>
      <p:ext uri="{BB962C8B-B14F-4D97-AF65-F5344CB8AC3E}">
        <p14:creationId xmlns:p14="http://schemas.microsoft.com/office/powerpoint/2010/main" val="120596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3B7E-8B2D-2346-AF32-4880D477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Remote Monitoring via Blynk Cloud               (For Safe Water):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8FCF5-08C9-4F5C-019C-89014B2A2FCC}"/>
              </a:ext>
            </a:extLst>
          </p:cNvPr>
          <p:cNvSpPr/>
          <p:nvPr/>
        </p:nvSpPr>
        <p:spPr>
          <a:xfrm>
            <a:off x="3091543" y="2296885"/>
            <a:ext cx="2590800" cy="457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B7BF1E-AB0C-DA56-D4FA-5AD7F3BAD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06" y="1690688"/>
            <a:ext cx="10220994" cy="4802187"/>
          </a:xfrm>
        </p:spPr>
      </p:pic>
    </p:spTree>
    <p:extLst>
      <p:ext uri="{BB962C8B-B14F-4D97-AF65-F5344CB8AC3E}">
        <p14:creationId xmlns:p14="http://schemas.microsoft.com/office/powerpoint/2010/main" val="157514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6403-3A78-6B02-5F98-E03CE1C7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 (Safe water):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04A048-E8EC-10D0-7633-A71F546B4DC2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90533-00A4-A0F1-E884-1681EB34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5800" y="1524000"/>
            <a:ext cx="106680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2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2125-873F-40FF-0033-75B8D740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Remote Monitoring via Blynk Cloud               (For Moderate Water):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6A682-0817-C76E-7E54-6E4C597E8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517" y="1825625"/>
            <a:ext cx="1013645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4D4E-A0C8-993C-4713-1415B950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Diagram(Moderate water):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DB5DA9-3D36-1D31-0566-B377B10C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1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19EF-7F97-5ECD-FF52-F2CE59CB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Remote Monitoring via Blynk Cloud               (For UnSafe Water):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D6430-7C3A-8231-7D9B-CB03ABCE4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37" y="1825624"/>
            <a:ext cx="9201126" cy="44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02D7-CED5-15FC-321E-8D5D7438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Diagram(Un </a:t>
            </a:r>
            <a:r>
              <a:rPr lang="en-US" dirty="0" err="1"/>
              <a:t>Safewater</a:t>
            </a:r>
            <a:r>
              <a:rPr lang="en-US" dirty="0"/>
              <a:t>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5ED53-741F-ABEE-9B2E-1FE6DD36FD73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24276-5E42-4ADF-1D2A-AF3B3DDF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25624"/>
            <a:ext cx="10058399" cy="45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0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0956-C0E7-CC33-56A6-4DCE1A0C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7191EA-C931-7A53-865E-B0689CD7D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230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90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9A60-B6AF-C0FA-2F2B-E889D0C0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1000">
              <a:schemeClr val="accent1">
                <a:alpha val="89000"/>
                <a:lumMod val="44000"/>
                <a:lumOff val="5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93E0B60-0204-4F9C-8CD5-C9BD373E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lasses. Water Pollution Crisis, Health ...">
            <a:extLst>
              <a:ext uri="{FF2B5EF4-FFF2-40B4-BE49-F238E27FC236}">
                <a16:creationId xmlns:a16="http://schemas.microsoft.com/office/drawing/2014/main" id="{8274B876-04A2-FD60-53F9-1CEB446D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r="10388" b="1"/>
          <a:stretch>
            <a:fillRect/>
          </a:stretch>
        </p:blipFill>
        <p:spPr bwMode="auto">
          <a:xfrm>
            <a:off x="300" y="1130513"/>
            <a:ext cx="5004928" cy="5727482"/>
          </a:xfrm>
          <a:custGeom>
            <a:avLst/>
            <a:gdLst/>
            <a:ahLst/>
            <a:cxnLst/>
            <a:rect l="l" t="t" r="r" b="b"/>
            <a:pathLst>
              <a:path w="5004928" h="5727482">
                <a:moveTo>
                  <a:pt x="1673274" y="0"/>
                </a:moveTo>
                <a:cubicBezTo>
                  <a:pt x="3513296" y="0"/>
                  <a:pt x="5004928" y="1491632"/>
                  <a:pt x="5004928" y="3331654"/>
                </a:cubicBezTo>
                <a:cubicBezTo>
                  <a:pt x="5004928" y="4251665"/>
                  <a:pt x="4632020" y="5084579"/>
                  <a:pt x="4029109" y="5687489"/>
                </a:cubicBezTo>
                <a:lnTo>
                  <a:pt x="3985106" y="5727482"/>
                </a:lnTo>
                <a:lnTo>
                  <a:pt x="0" y="5727482"/>
                </a:lnTo>
                <a:lnTo>
                  <a:pt x="0" y="453879"/>
                </a:lnTo>
                <a:lnTo>
                  <a:pt x="85210" y="402113"/>
                </a:lnTo>
                <a:cubicBezTo>
                  <a:pt x="557283" y="145668"/>
                  <a:pt x="1098267" y="0"/>
                  <a:pt x="16732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BFA0782-E4B3-4AE1-904C-10681376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35182"/>
            <a:ext cx="5401996" cy="5922819"/>
            <a:chOff x="0" y="935182"/>
            <a:chExt cx="5401996" cy="592281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767B6173-F03D-4643-AF45-C8A3A034C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251" cy="5796001"/>
            </a:xfrm>
            <a:custGeom>
              <a:avLst/>
              <a:gdLst>
                <a:gd name="connsiteX0" fmla="*/ 0 w 5086251"/>
                <a:gd name="connsiteY0" fmla="*/ 5336479 h 5796001"/>
                <a:gd name="connsiteX1" fmla="*/ 21826 w 5086251"/>
                <a:gd name="connsiteY1" fmla="*/ 5354914 h 5796001"/>
                <a:gd name="connsiteX2" fmla="*/ 568136 w 5086251"/>
                <a:gd name="connsiteY2" fmla="*/ 5687263 h 5796001"/>
                <a:gd name="connsiteX3" fmla="*/ 842562 w 5086251"/>
                <a:gd name="connsiteY3" fmla="*/ 5795316 h 5796001"/>
                <a:gd name="connsiteX4" fmla="*/ 845065 w 5086251"/>
                <a:gd name="connsiteY4" fmla="*/ 5796001 h 5796001"/>
                <a:gd name="connsiteX5" fmla="*/ 0 w 5086251"/>
                <a:gd name="connsiteY5" fmla="*/ 5796001 h 5796001"/>
                <a:gd name="connsiteX6" fmla="*/ 1713788 w 5086251"/>
                <a:gd name="connsiteY6" fmla="*/ 0 h 5796001"/>
                <a:gd name="connsiteX7" fmla="*/ 4987768 w 5086251"/>
                <a:gd name="connsiteY7" fmla="*/ 3991800 h 5796001"/>
                <a:gd name="connsiteX8" fmla="*/ 3684917 w 5086251"/>
                <a:gd name="connsiteY8" fmla="*/ 5224588 h 5796001"/>
                <a:gd name="connsiteX9" fmla="*/ 3215359 w 5086251"/>
                <a:gd name="connsiteY9" fmla="*/ 5711437 h 5796001"/>
                <a:gd name="connsiteX10" fmla="*/ 3131325 w 5086251"/>
                <a:gd name="connsiteY10" fmla="*/ 5796001 h 5796001"/>
                <a:gd name="connsiteX11" fmla="*/ 2222574 w 5086251"/>
                <a:gd name="connsiteY11" fmla="*/ 5796001 h 5796001"/>
                <a:gd name="connsiteX12" fmla="*/ 2310547 w 5086251"/>
                <a:gd name="connsiteY12" fmla="*/ 5743977 h 5796001"/>
                <a:gd name="connsiteX13" fmla="*/ 2936733 w 5086251"/>
                <a:gd name="connsiteY13" fmla="*/ 5161414 h 5796001"/>
                <a:gd name="connsiteX14" fmla="*/ 3263051 w 5086251"/>
                <a:gd name="connsiteY14" fmla="*/ 4825264 h 5796001"/>
                <a:gd name="connsiteX15" fmla="*/ 4024832 w 5086251"/>
                <a:gd name="connsiteY15" fmla="*/ 4296541 h 5796001"/>
                <a:gd name="connsiteX16" fmla="*/ 4270688 w 5086251"/>
                <a:gd name="connsiteY16" fmla="*/ 4145428 h 5796001"/>
                <a:gd name="connsiteX17" fmla="*/ 4418202 w 5086251"/>
                <a:gd name="connsiteY17" fmla="*/ 3838352 h 5796001"/>
                <a:gd name="connsiteX18" fmla="*/ 4426769 w 5086251"/>
                <a:gd name="connsiteY18" fmla="*/ 2771754 h 5796001"/>
                <a:gd name="connsiteX19" fmla="*/ 3911962 w 5086251"/>
                <a:gd name="connsiteY19" fmla="*/ 1761151 h 5796001"/>
                <a:gd name="connsiteX20" fmla="*/ 2878996 w 5086251"/>
                <a:gd name="connsiteY20" fmla="*/ 891074 h 5796001"/>
                <a:gd name="connsiteX21" fmla="*/ 1713788 w 5086251"/>
                <a:gd name="connsiteY21" fmla="*/ 569643 h 5796001"/>
                <a:gd name="connsiteX22" fmla="*/ 178318 w 5086251"/>
                <a:gd name="connsiteY22" fmla="*/ 1035168 h 5796001"/>
                <a:gd name="connsiteX23" fmla="*/ 0 w 5086251"/>
                <a:gd name="connsiteY23" fmla="*/ 1166764 h 5796001"/>
                <a:gd name="connsiteX24" fmla="*/ 0 w 5086251"/>
                <a:gd name="connsiteY24" fmla="*/ 470600 h 5796001"/>
                <a:gd name="connsiteX25" fmla="*/ 57412 w 5086251"/>
                <a:gd name="connsiteY25" fmla="*/ 434140 h 5796001"/>
                <a:gd name="connsiteX26" fmla="*/ 1713788 w 5086251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251" h="5796001">
                  <a:moveTo>
                    <a:pt x="0" y="5336479"/>
                  </a:moveTo>
                  <a:lnTo>
                    <a:pt x="21826" y="5354914"/>
                  </a:lnTo>
                  <a:cubicBezTo>
                    <a:pt x="190493" y="5486545"/>
                    <a:pt x="374629" y="5598829"/>
                    <a:pt x="568136" y="5687263"/>
                  </a:cubicBezTo>
                  <a:cubicBezTo>
                    <a:pt x="658050" y="5728362"/>
                    <a:pt x="749583" y="5764391"/>
                    <a:pt x="842562" y="5795316"/>
                  </a:cubicBezTo>
                  <a:lnTo>
                    <a:pt x="845065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1" y="2025871"/>
                    <a:pt x="4987768" y="3991800"/>
                  </a:cubicBezTo>
                  <a:cubicBezTo>
                    <a:pt x="4737256" y="4855774"/>
                    <a:pt x="4285030" y="4636101"/>
                    <a:pt x="3684917" y="5224588"/>
                  </a:cubicBezTo>
                  <a:cubicBezTo>
                    <a:pt x="3521758" y="5384631"/>
                    <a:pt x="3369286" y="5552220"/>
                    <a:pt x="3215359" y="5711437"/>
                  </a:cubicBezTo>
                  <a:lnTo>
                    <a:pt x="3131325" y="5796001"/>
                  </a:lnTo>
                  <a:lnTo>
                    <a:pt x="2222574" y="5796001"/>
                  </a:lnTo>
                  <a:lnTo>
                    <a:pt x="2310547" y="5743977"/>
                  </a:lnTo>
                  <a:cubicBezTo>
                    <a:pt x="2520268" y="5601656"/>
                    <a:pt x="2722540" y="5387726"/>
                    <a:pt x="2936733" y="5161414"/>
                  </a:cubicBezTo>
                  <a:cubicBezTo>
                    <a:pt x="3040664" y="5051578"/>
                    <a:pt x="3148133" y="4937972"/>
                    <a:pt x="3263051" y="4825264"/>
                  </a:cubicBezTo>
                  <a:cubicBezTo>
                    <a:pt x="3555098" y="4538829"/>
                    <a:pt x="3826658" y="4398841"/>
                    <a:pt x="4024832" y="4296541"/>
                  </a:cubicBezTo>
                  <a:cubicBezTo>
                    <a:pt x="4150553" y="4231753"/>
                    <a:pt x="4223938" y="4192627"/>
                    <a:pt x="4270688" y="4145428"/>
                  </a:cubicBezTo>
                  <a:cubicBezTo>
                    <a:pt x="4325632" y="4089790"/>
                    <a:pt x="4375177" y="3986594"/>
                    <a:pt x="4418202" y="3838352"/>
                  </a:cubicBezTo>
                  <a:cubicBezTo>
                    <a:pt x="4517661" y="3495740"/>
                    <a:pt x="4520455" y="3136797"/>
                    <a:pt x="4426769" y="2771754"/>
                  </a:cubicBezTo>
                  <a:cubicBezTo>
                    <a:pt x="4337740" y="2425376"/>
                    <a:pt x="4159867" y="2075944"/>
                    <a:pt x="3911962" y="1761151"/>
                  </a:cubicBezTo>
                  <a:cubicBezTo>
                    <a:pt x="3631649" y="1405261"/>
                    <a:pt x="3274600" y="1104467"/>
                    <a:pt x="2878996" y="891074"/>
                  </a:cubicBezTo>
                  <a:cubicBezTo>
                    <a:pt x="2489164" y="680734"/>
                    <a:pt x="2086109" y="569643"/>
                    <a:pt x="1713788" y="569643"/>
                  </a:cubicBezTo>
                  <a:cubicBezTo>
                    <a:pt x="1158071" y="569643"/>
                    <a:pt x="627356" y="732497"/>
                    <a:pt x="178318" y="1035168"/>
                  </a:cubicBezTo>
                  <a:lnTo>
                    <a:pt x="0" y="1166764"/>
                  </a:lnTo>
                  <a:lnTo>
                    <a:pt x="0" y="470600"/>
                  </a:lnTo>
                  <a:lnTo>
                    <a:pt x="57412" y="434140"/>
                  </a:lnTo>
                  <a:cubicBezTo>
                    <a:pt x="544779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29C5B76B-07C5-4AF3-B407-C1FC95B6C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379" cy="5796001"/>
            </a:xfrm>
            <a:custGeom>
              <a:avLst/>
              <a:gdLst>
                <a:gd name="connsiteX0" fmla="*/ 0 w 5086379"/>
                <a:gd name="connsiteY0" fmla="*/ 5185390 h 5796001"/>
                <a:gd name="connsiteX1" fmla="*/ 96129 w 5086379"/>
                <a:gd name="connsiteY1" fmla="*/ 5266609 h 5796001"/>
                <a:gd name="connsiteX2" fmla="*/ 618798 w 5086379"/>
                <a:gd name="connsiteY2" fmla="*/ 5584607 h 5796001"/>
                <a:gd name="connsiteX3" fmla="*/ 1151695 w 5086379"/>
                <a:gd name="connsiteY3" fmla="*/ 5761857 h 5796001"/>
                <a:gd name="connsiteX4" fmla="*/ 1364580 w 5086379"/>
                <a:gd name="connsiteY4" fmla="*/ 5796001 h 5796001"/>
                <a:gd name="connsiteX5" fmla="*/ 0 w 5086379"/>
                <a:gd name="connsiteY5" fmla="*/ 5796001 h 5796001"/>
                <a:gd name="connsiteX6" fmla="*/ 1713788 w 5086379"/>
                <a:gd name="connsiteY6" fmla="*/ 0 h 5796001"/>
                <a:gd name="connsiteX7" fmla="*/ 4987953 w 5086379"/>
                <a:gd name="connsiteY7" fmla="*/ 3992158 h 5796001"/>
                <a:gd name="connsiteX8" fmla="*/ 3685105 w 5086379"/>
                <a:gd name="connsiteY8" fmla="*/ 5224946 h 5796001"/>
                <a:gd name="connsiteX9" fmla="*/ 3215548 w 5086379"/>
                <a:gd name="connsiteY9" fmla="*/ 5711797 h 5796001"/>
                <a:gd name="connsiteX10" fmla="*/ 3131871 w 5086379"/>
                <a:gd name="connsiteY10" fmla="*/ 5796001 h 5796001"/>
                <a:gd name="connsiteX11" fmla="*/ 1917858 w 5086379"/>
                <a:gd name="connsiteY11" fmla="*/ 5796001 h 5796001"/>
                <a:gd name="connsiteX12" fmla="*/ 2003797 w 5086379"/>
                <a:gd name="connsiteY12" fmla="*/ 5774314 h 5796001"/>
                <a:gd name="connsiteX13" fmla="*/ 2849381 w 5086379"/>
                <a:gd name="connsiteY13" fmla="*/ 5084958 h 5796001"/>
                <a:gd name="connsiteX14" fmla="*/ 3178679 w 5086379"/>
                <a:gd name="connsiteY14" fmla="*/ 4745758 h 5796001"/>
                <a:gd name="connsiteX15" fmla="*/ 3969142 w 5086379"/>
                <a:gd name="connsiteY15" fmla="*/ 4196398 h 5796001"/>
                <a:gd name="connsiteX16" fmla="*/ 4185198 w 5086379"/>
                <a:gd name="connsiteY16" fmla="*/ 4067178 h 5796001"/>
                <a:gd name="connsiteX17" fmla="*/ 4304401 w 5086379"/>
                <a:gd name="connsiteY17" fmla="*/ 3808022 h 5796001"/>
                <a:gd name="connsiteX18" fmla="*/ 4312036 w 5086379"/>
                <a:gd name="connsiteY18" fmla="*/ 2799394 h 5796001"/>
                <a:gd name="connsiteX19" fmla="*/ 3817903 w 5086379"/>
                <a:gd name="connsiteY19" fmla="*/ 1830249 h 5796001"/>
                <a:gd name="connsiteX20" fmla="*/ 2821256 w 5086379"/>
                <a:gd name="connsiteY20" fmla="*/ 990682 h 5796001"/>
                <a:gd name="connsiteX21" fmla="*/ 1713788 w 5086379"/>
                <a:gd name="connsiteY21" fmla="*/ 683787 h 5796001"/>
                <a:gd name="connsiteX22" fmla="*/ 66552 w 5086379"/>
                <a:gd name="connsiteY22" fmla="*/ 1261053 h 5796001"/>
                <a:gd name="connsiteX23" fmla="*/ 0 w 5086379"/>
                <a:gd name="connsiteY23" fmla="*/ 1320232 h 5796001"/>
                <a:gd name="connsiteX24" fmla="*/ 0 w 5086379"/>
                <a:gd name="connsiteY24" fmla="*/ 470600 h 5796001"/>
                <a:gd name="connsiteX25" fmla="*/ 57413 w 5086379"/>
                <a:gd name="connsiteY25" fmla="*/ 434140 h 5796001"/>
                <a:gd name="connsiteX26" fmla="*/ 1713788 w 5086379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379" h="5796001">
                  <a:moveTo>
                    <a:pt x="0" y="5185390"/>
                  </a:moveTo>
                  <a:lnTo>
                    <a:pt x="96129" y="5266609"/>
                  </a:lnTo>
                  <a:cubicBezTo>
                    <a:pt x="257505" y="5392583"/>
                    <a:pt x="433673" y="5500009"/>
                    <a:pt x="618798" y="5584607"/>
                  </a:cubicBezTo>
                  <a:cubicBezTo>
                    <a:pt x="790710" y="5663125"/>
                    <a:pt x="968770" y="5722306"/>
                    <a:pt x="1151695" y="5761857"/>
                  </a:cubicBezTo>
                  <a:lnTo>
                    <a:pt x="1364580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2" y="2025871"/>
                    <a:pt x="4987953" y="3992158"/>
                  </a:cubicBezTo>
                  <a:cubicBezTo>
                    <a:pt x="4737442" y="4856134"/>
                    <a:pt x="4285216" y="4636462"/>
                    <a:pt x="3685105" y="5224946"/>
                  </a:cubicBezTo>
                  <a:cubicBezTo>
                    <a:pt x="3521946" y="5384990"/>
                    <a:pt x="3369474" y="5552580"/>
                    <a:pt x="3215548" y="5711797"/>
                  </a:cubicBezTo>
                  <a:lnTo>
                    <a:pt x="3131871" y="5796001"/>
                  </a:lnTo>
                  <a:lnTo>
                    <a:pt x="1917858" y="5796001"/>
                  </a:lnTo>
                  <a:lnTo>
                    <a:pt x="2003797" y="5774314"/>
                  </a:lnTo>
                  <a:cubicBezTo>
                    <a:pt x="2274866" y="5680612"/>
                    <a:pt x="2506021" y="5447849"/>
                    <a:pt x="2849381" y="5084958"/>
                  </a:cubicBezTo>
                  <a:cubicBezTo>
                    <a:pt x="2954055" y="4974404"/>
                    <a:pt x="3062270" y="4860082"/>
                    <a:pt x="3178679" y="4745758"/>
                  </a:cubicBezTo>
                  <a:cubicBezTo>
                    <a:pt x="3483577" y="4446761"/>
                    <a:pt x="3764263" y="4302105"/>
                    <a:pt x="3969142" y="4196398"/>
                  </a:cubicBezTo>
                  <a:cubicBezTo>
                    <a:pt x="4069906" y="4144529"/>
                    <a:pt x="4149251" y="4103431"/>
                    <a:pt x="4185198" y="4067178"/>
                  </a:cubicBezTo>
                  <a:cubicBezTo>
                    <a:pt x="4225429" y="4026438"/>
                    <a:pt x="4267708" y="3934369"/>
                    <a:pt x="4304401" y="3808022"/>
                  </a:cubicBezTo>
                  <a:cubicBezTo>
                    <a:pt x="4398272" y="3484435"/>
                    <a:pt x="4400693" y="3145054"/>
                    <a:pt x="4312036" y="2799394"/>
                  </a:cubicBezTo>
                  <a:cubicBezTo>
                    <a:pt x="4226918" y="2467731"/>
                    <a:pt x="4056124" y="2132658"/>
                    <a:pt x="3817903" y="1830249"/>
                  </a:cubicBezTo>
                  <a:cubicBezTo>
                    <a:pt x="3547276" y="1486741"/>
                    <a:pt x="3202705" y="1196357"/>
                    <a:pt x="2821256" y="990682"/>
                  </a:cubicBezTo>
                  <a:cubicBezTo>
                    <a:pt x="2448933" y="789853"/>
                    <a:pt x="2065994" y="683787"/>
                    <a:pt x="1713788" y="683787"/>
                  </a:cubicBezTo>
                  <a:cubicBezTo>
                    <a:pt x="1106552" y="683787"/>
                    <a:pt x="530689" y="887150"/>
                    <a:pt x="66552" y="1261053"/>
                  </a:cubicBezTo>
                  <a:lnTo>
                    <a:pt x="0" y="1320232"/>
                  </a:lnTo>
                  <a:lnTo>
                    <a:pt x="0" y="470600"/>
                  </a:lnTo>
                  <a:lnTo>
                    <a:pt x="57413" y="434140"/>
                  </a:lnTo>
                  <a:cubicBezTo>
                    <a:pt x="544780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62C44622-9766-4F88-A9B0-A71B34E4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111816"/>
              <a:ext cx="5064554" cy="5746185"/>
            </a:xfrm>
            <a:custGeom>
              <a:avLst/>
              <a:gdLst>
                <a:gd name="connsiteX0" fmla="*/ 0 w 5064554"/>
                <a:gd name="connsiteY0" fmla="*/ 5562249 h 5746185"/>
                <a:gd name="connsiteX1" fmla="*/ 46809 w 5064554"/>
                <a:gd name="connsiteY1" fmla="*/ 5601914 h 5746185"/>
                <a:gd name="connsiteX2" fmla="*/ 103803 w 5064554"/>
                <a:gd name="connsiteY2" fmla="*/ 5645347 h 5746185"/>
                <a:gd name="connsiteX3" fmla="*/ 161915 w 5064554"/>
                <a:gd name="connsiteY3" fmla="*/ 5687702 h 5746185"/>
                <a:gd name="connsiteX4" fmla="*/ 220771 w 5064554"/>
                <a:gd name="connsiteY4" fmla="*/ 5729158 h 5746185"/>
                <a:gd name="connsiteX5" fmla="*/ 246285 w 5064554"/>
                <a:gd name="connsiteY5" fmla="*/ 5746185 h 5746185"/>
                <a:gd name="connsiteX6" fmla="*/ 0 w 5064554"/>
                <a:gd name="connsiteY6" fmla="*/ 5746185 h 5746185"/>
                <a:gd name="connsiteX7" fmla="*/ 1720118 w 5064554"/>
                <a:gd name="connsiteY7" fmla="*/ 79 h 5746185"/>
                <a:gd name="connsiteX8" fmla="*/ 2041220 w 5064554"/>
                <a:gd name="connsiteY8" fmla="*/ 19280 h 5746185"/>
                <a:gd name="connsiteX9" fmla="*/ 2356178 w 5064554"/>
                <a:gd name="connsiteY9" fmla="*/ 76533 h 5746185"/>
                <a:gd name="connsiteX10" fmla="*/ 2956476 w 5064554"/>
                <a:gd name="connsiteY10" fmla="*/ 284898 h 5746185"/>
                <a:gd name="connsiteX11" fmla="*/ 3238838 w 5064554"/>
                <a:gd name="connsiteY11" fmla="*/ 428117 h 5746185"/>
                <a:gd name="connsiteX12" fmla="*/ 3508346 w 5064554"/>
                <a:gd name="connsiteY12" fmla="*/ 593052 h 5746185"/>
                <a:gd name="connsiteX13" fmla="*/ 4003038 w 5064554"/>
                <a:gd name="connsiteY13" fmla="*/ 983938 h 5746185"/>
                <a:gd name="connsiteX14" fmla="*/ 4429376 w 5064554"/>
                <a:gd name="connsiteY14" fmla="*/ 1448410 h 5746185"/>
                <a:gd name="connsiteX15" fmla="*/ 4770594 w 5064554"/>
                <a:gd name="connsiteY15" fmla="*/ 1980902 h 5746185"/>
                <a:gd name="connsiteX16" fmla="*/ 4902648 w 5064554"/>
                <a:gd name="connsiteY16" fmla="*/ 2270210 h 5746185"/>
                <a:gd name="connsiteX17" fmla="*/ 4931144 w 5064554"/>
                <a:gd name="connsiteY17" fmla="*/ 2344691 h 5746185"/>
                <a:gd name="connsiteX18" fmla="*/ 4957220 w 5064554"/>
                <a:gd name="connsiteY18" fmla="*/ 2420068 h 5746185"/>
                <a:gd name="connsiteX19" fmla="*/ 4980316 w 5064554"/>
                <a:gd name="connsiteY19" fmla="*/ 2496522 h 5746185"/>
                <a:gd name="connsiteX20" fmla="*/ 5000617 w 5064554"/>
                <a:gd name="connsiteY20" fmla="*/ 2574414 h 5746185"/>
                <a:gd name="connsiteX21" fmla="*/ 5063572 w 5064554"/>
                <a:gd name="connsiteY21" fmla="*/ 3209382 h 5746185"/>
                <a:gd name="connsiteX22" fmla="*/ 5028556 w 5064554"/>
                <a:gd name="connsiteY22" fmla="*/ 3526687 h 5746185"/>
                <a:gd name="connsiteX23" fmla="*/ 4946789 w 5064554"/>
                <a:gd name="connsiteY23" fmla="*/ 3833942 h 5746185"/>
                <a:gd name="connsiteX24" fmla="*/ 4837646 w 5064554"/>
                <a:gd name="connsiteY24" fmla="*/ 4130967 h 5746185"/>
                <a:gd name="connsiteX25" fmla="*/ 4769104 w 5064554"/>
                <a:gd name="connsiteY25" fmla="*/ 4278673 h 5746185"/>
                <a:gd name="connsiteX26" fmla="*/ 4680818 w 5064554"/>
                <a:gd name="connsiteY26" fmla="*/ 4422429 h 5746185"/>
                <a:gd name="connsiteX27" fmla="*/ 4567762 w 5064554"/>
                <a:gd name="connsiteY27" fmla="*/ 4555058 h 5746185"/>
                <a:gd name="connsiteX28" fmla="*/ 4502759 w 5064554"/>
                <a:gd name="connsiteY28" fmla="*/ 4613925 h 5746185"/>
                <a:gd name="connsiteX29" fmla="*/ 4434218 w 5064554"/>
                <a:gd name="connsiteY29" fmla="*/ 4666689 h 5746185"/>
                <a:gd name="connsiteX30" fmla="*/ 4160610 w 5064554"/>
                <a:gd name="connsiteY30" fmla="*/ 4832881 h 5746185"/>
                <a:gd name="connsiteX31" fmla="*/ 3920156 w 5064554"/>
                <a:gd name="connsiteY31" fmla="*/ 4984175 h 5746185"/>
                <a:gd name="connsiteX32" fmla="*/ 3812501 w 5064554"/>
                <a:gd name="connsiteY32" fmla="*/ 5068168 h 5746185"/>
                <a:gd name="connsiteX33" fmla="*/ 3711179 w 5064554"/>
                <a:gd name="connsiteY33" fmla="*/ 5159158 h 5746185"/>
                <a:gd name="connsiteX34" fmla="*/ 3662380 w 5064554"/>
                <a:gd name="connsiteY34" fmla="*/ 5207795 h 5746185"/>
                <a:gd name="connsiteX35" fmla="*/ 3612091 w 5064554"/>
                <a:gd name="connsiteY35" fmla="*/ 5259662 h 5746185"/>
                <a:gd name="connsiteX36" fmla="*/ 3511327 w 5064554"/>
                <a:gd name="connsiteY36" fmla="*/ 5365012 h 5746185"/>
                <a:gd name="connsiteX37" fmla="*/ 3302909 w 5064554"/>
                <a:gd name="connsiteY37" fmla="*/ 5577146 h 5746185"/>
                <a:gd name="connsiteX38" fmla="*/ 3195253 w 5064554"/>
                <a:gd name="connsiteY38" fmla="*/ 5683753 h 5746185"/>
                <a:gd name="connsiteX39" fmla="*/ 3129248 w 5064554"/>
                <a:gd name="connsiteY39" fmla="*/ 5746185 h 5746185"/>
                <a:gd name="connsiteX40" fmla="*/ 2696114 w 5064554"/>
                <a:gd name="connsiteY40" fmla="*/ 5746185 h 5746185"/>
                <a:gd name="connsiteX41" fmla="*/ 2854035 w 5064554"/>
                <a:gd name="connsiteY41" fmla="*/ 5578941 h 5746185"/>
                <a:gd name="connsiteX42" fmla="*/ 2949771 w 5064554"/>
                <a:gd name="connsiteY42" fmla="*/ 5468566 h 5746185"/>
                <a:gd name="connsiteX43" fmla="*/ 3045690 w 5064554"/>
                <a:gd name="connsiteY43" fmla="*/ 5356219 h 5746185"/>
                <a:gd name="connsiteX44" fmla="*/ 3243679 w 5064554"/>
                <a:gd name="connsiteY44" fmla="*/ 5129905 h 5746185"/>
                <a:gd name="connsiteX45" fmla="*/ 3350402 w 5064554"/>
                <a:gd name="connsiteY45" fmla="*/ 5019889 h 5746185"/>
                <a:gd name="connsiteX46" fmla="*/ 3405908 w 5064554"/>
                <a:gd name="connsiteY46" fmla="*/ 4965868 h 5746185"/>
                <a:gd name="connsiteX47" fmla="*/ 3465323 w 5064554"/>
                <a:gd name="connsiteY47" fmla="*/ 4911130 h 5746185"/>
                <a:gd name="connsiteX48" fmla="*/ 3728872 w 5064554"/>
                <a:gd name="connsiteY48" fmla="*/ 4715505 h 5746185"/>
                <a:gd name="connsiteX49" fmla="*/ 4012537 w 5064554"/>
                <a:gd name="connsiteY49" fmla="*/ 4566545 h 5746185"/>
                <a:gd name="connsiteX50" fmla="*/ 4146455 w 5064554"/>
                <a:gd name="connsiteY50" fmla="*/ 4502832 h 5746185"/>
                <a:gd name="connsiteX51" fmla="*/ 4265658 w 5064554"/>
                <a:gd name="connsiteY51" fmla="*/ 4436787 h 5746185"/>
                <a:gd name="connsiteX52" fmla="*/ 4447068 w 5064554"/>
                <a:gd name="connsiteY52" fmla="*/ 4266826 h 5746185"/>
                <a:gd name="connsiteX53" fmla="*/ 4561802 w 5064554"/>
                <a:gd name="connsiteY53" fmla="*/ 4033693 h 5746185"/>
                <a:gd name="connsiteX54" fmla="*/ 4618237 w 5064554"/>
                <a:gd name="connsiteY54" fmla="*/ 3765564 h 5746185"/>
                <a:gd name="connsiteX55" fmla="*/ 4628108 w 5064554"/>
                <a:gd name="connsiteY55" fmla="*/ 3492050 h 5746185"/>
                <a:gd name="connsiteX56" fmla="*/ 4609670 w 5064554"/>
                <a:gd name="connsiteY56" fmla="*/ 3222125 h 5746185"/>
                <a:gd name="connsiteX57" fmla="*/ 4567390 w 5064554"/>
                <a:gd name="connsiteY57" fmla="*/ 2956508 h 5746185"/>
                <a:gd name="connsiteX58" fmla="*/ 4501083 w 5064554"/>
                <a:gd name="connsiteY58" fmla="*/ 2695555 h 5746185"/>
                <a:gd name="connsiteX59" fmla="*/ 4320789 w 5064554"/>
                <a:gd name="connsiteY59" fmla="*/ 2183167 h 5746185"/>
                <a:gd name="connsiteX60" fmla="*/ 4055189 w 5064554"/>
                <a:gd name="connsiteY60" fmla="*/ 1697159 h 5746185"/>
                <a:gd name="connsiteX61" fmla="*/ 3893334 w 5064554"/>
                <a:gd name="connsiteY61" fmla="*/ 1467972 h 5746185"/>
                <a:gd name="connsiteX62" fmla="*/ 3712854 w 5064554"/>
                <a:gd name="connsiteY62" fmla="*/ 1250454 h 5746185"/>
                <a:gd name="connsiteX63" fmla="*/ 3300486 w 5064554"/>
                <a:gd name="connsiteY63" fmla="*/ 856873 h 5746185"/>
                <a:gd name="connsiteX64" fmla="*/ 2823118 w 5064554"/>
                <a:gd name="connsiteY64" fmla="*/ 536158 h 5746185"/>
                <a:gd name="connsiteX65" fmla="*/ 2759232 w 5064554"/>
                <a:gd name="connsiteY65" fmla="*/ 502417 h 5746185"/>
                <a:gd name="connsiteX66" fmla="*/ 2694601 w 5064554"/>
                <a:gd name="connsiteY66" fmla="*/ 470293 h 5746185"/>
                <a:gd name="connsiteX67" fmla="*/ 2628854 w 5064554"/>
                <a:gd name="connsiteY67" fmla="*/ 440142 h 5746185"/>
                <a:gd name="connsiteX68" fmla="*/ 2562361 w 5064554"/>
                <a:gd name="connsiteY68" fmla="*/ 411605 h 5746185"/>
                <a:gd name="connsiteX69" fmla="*/ 2289497 w 5064554"/>
                <a:gd name="connsiteY69" fmla="*/ 316484 h 5746185"/>
                <a:gd name="connsiteX70" fmla="*/ 2007510 w 5064554"/>
                <a:gd name="connsiteY70" fmla="*/ 254927 h 5746185"/>
                <a:gd name="connsiteX71" fmla="*/ 1720677 w 5064554"/>
                <a:gd name="connsiteY71" fmla="*/ 231775 h 5746185"/>
                <a:gd name="connsiteX72" fmla="*/ 1144034 w 5064554"/>
                <a:gd name="connsiteY72" fmla="*/ 303923 h 5746185"/>
                <a:gd name="connsiteX73" fmla="*/ 609856 w 5064554"/>
                <a:gd name="connsiteY73" fmla="*/ 517135 h 5746185"/>
                <a:gd name="connsiteX74" fmla="*/ 137330 w 5064554"/>
                <a:gd name="connsiteY74" fmla="*/ 828337 h 5746185"/>
                <a:gd name="connsiteX75" fmla="*/ 0 w 5064554"/>
                <a:gd name="connsiteY75" fmla="*/ 943022 h 5746185"/>
                <a:gd name="connsiteX76" fmla="*/ 0 w 5064554"/>
                <a:gd name="connsiteY76" fmla="*/ 441968 h 5746185"/>
                <a:gd name="connsiteX77" fmla="*/ 170854 w 5064554"/>
                <a:gd name="connsiteY77" fmla="*/ 345537 h 5746185"/>
                <a:gd name="connsiteX78" fmla="*/ 466998 w 5064554"/>
                <a:gd name="connsiteY78" fmla="*/ 218852 h 5746185"/>
                <a:gd name="connsiteX79" fmla="*/ 1086479 w 5064554"/>
                <a:gd name="connsiteY79" fmla="*/ 56253 h 5746185"/>
                <a:gd name="connsiteX80" fmla="*/ 1720118 w 5064554"/>
                <a:gd name="connsiteY80" fmla="*/ 79 h 57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064554" h="5746185">
                  <a:moveTo>
                    <a:pt x="0" y="5562249"/>
                  </a:moveTo>
                  <a:lnTo>
                    <a:pt x="46809" y="5601914"/>
                  </a:lnTo>
                  <a:cubicBezTo>
                    <a:pt x="65807" y="5616093"/>
                    <a:pt x="84433" y="5631168"/>
                    <a:pt x="103803" y="5645347"/>
                  </a:cubicBezTo>
                  <a:lnTo>
                    <a:pt x="161915" y="5687702"/>
                  </a:lnTo>
                  <a:lnTo>
                    <a:pt x="220771" y="5729158"/>
                  </a:lnTo>
                  <a:lnTo>
                    <a:pt x="246285" y="5746185"/>
                  </a:lnTo>
                  <a:lnTo>
                    <a:pt x="0" y="5746185"/>
                  </a:lnTo>
                  <a:close/>
                  <a:moveTo>
                    <a:pt x="1720118" y="79"/>
                  </a:moveTo>
                  <a:cubicBezTo>
                    <a:pt x="1827587" y="-820"/>
                    <a:pt x="1935057" y="6001"/>
                    <a:pt x="2041220" y="19280"/>
                  </a:cubicBezTo>
                  <a:cubicBezTo>
                    <a:pt x="2147573" y="31844"/>
                    <a:pt x="2252621" y="51766"/>
                    <a:pt x="2356178" y="76533"/>
                  </a:cubicBezTo>
                  <a:cubicBezTo>
                    <a:pt x="2563478" y="126245"/>
                    <a:pt x="2764261" y="197316"/>
                    <a:pt x="2956476" y="284898"/>
                  </a:cubicBezTo>
                  <a:cubicBezTo>
                    <a:pt x="3052583" y="329049"/>
                    <a:pt x="3147013" y="376429"/>
                    <a:pt x="3238838" y="428117"/>
                  </a:cubicBezTo>
                  <a:cubicBezTo>
                    <a:pt x="3331032" y="479266"/>
                    <a:pt x="3421180" y="534185"/>
                    <a:pt x="3508346" y="593052"/>
                  </a:cubicBezTo>
                  <a:cubicBezTo>
                    <a:pt x="3682868" y="710785"/>
                    <a:pt x="3849007" y="840722"/>
                    <a:pt x="4003038" y="983938"/>
                  </a:cubicBezTo>
                  <a:cubicBezTo>
                    <a:pt x="4157071" y="1127158"/>
                    <a:pt x="4300488" y="1282041"/>
                    <a:pt x="4429376" y="1448410"/>
                  </a:cubicBezTo>
                  <a:cubicBezTo>
                    <a:pt x="4558636" y="1614781"/>
                    <a:pt x="4672623" y="1793174"/>
                    <a:pt x="4770594" y="1980902"/>
                  </a:cubicBezTo>
                  <a:cubicBezTo>
                    <a:pt x="4819206" y="2074945"/>
                    <a:pt x="4862977" y="2171681"/>
                    <a:pt x="4902648" y="2270210"/>
                  </a:cubicBezTo>
                  <a:cubicBezTo>
                    <a:pt x="4912334" y="2294978"/>
                    <a:pt x="4922390" y="2319565"/>
                    <a:pt x="4931144" y="2344691"/>
                  </a:cubicBezTo>
                  <a:lnTo>
                    <a:pt x="4957220" y="2420068"/>
                  </a:lnTo>
                  <a:lnTo>
                    <a:pt x="4980316" y="2496522"/>
                  </a:lnTo>
                  <a:cubicBezTo>
                    <a:pt x="4987766" y="2522187"/>
                    <a:pt x="4993911" y="2548031"/>
                    <a:pt x="5000617" y="2574414"/>
                  </a:cubicBezTo>
                  <a:cubicBezTo>
                    <a:pt x="5051278" y="2781523"/>
                    <a:pt x="5069160" y="2996351"/>
                    <a:pt x="5063572" y="3209382"/>
                  </a:cubicBezTo>
                  <a:cubicBezTo>
                    <a:pt x="5060778" y="3315809"/>
                    <a:pt x="5049043" y="3422236"/>
                    <a:pt x="5028556" y="3526687"/>
                  </a:cubicBezTo>
                  <a:cubicBezTo>
                    <a:pt x="5008069" y="3631141"/>
                    <a:pt x="4979571" y="3733619"/>
                    <a:pt x="4946789" y="3833942"/>
                  </a:cubicBezTo>
                  <a:cubicBezTo>
                    <a:pt x="4914009" y="3934267"/>
                    <a:pt x="4879179" y="4032079"/>
                    <a:pt x="4837646" y="4130967"/>
                  </a:cubicBezTo>
                  <a:cubicBezTo>
                    <a:pt x="4816971" y="4180322"/>
                    <a:pt x="4794620" y="4229678"/>
                    <a:pt x="4769104" y="4278673"/>
                  </a:cubicBezTo>
                  <a:cubicBezTo>
                    <a:pt x="4743029" y="4327308"/>
                    <a:pt x="4714530" y="4375946"/>
                    <a:pt x="4680818" y="4422429"/>
                  </a:cubicBezTo>
                  <a:cubicBezTo>
                    <a:pt x="4647478" y="4469092"/>
                    <a:pt x="4609482" y="4513961"/>
                    <a:pt x="4567762" y="4555058"/>
                  </a:cubicBezTo>
                  <a:cubicBezTo>
                    <a:pt x="4546715" y="4575518"/>
                    <a:pt x="4525110" y="4595260"/>
                    <a:pt x="4502759" y="4613925"/>
                  </a:cubicBezTo>
                  <a:cubicBezTo>
                    <a:pt x="4480408" y="4632591"/>
                    <a:pt x="4457313" y="4649999"/>
                    <a:pt x="4434218" y="4666689"/>
                  </a:cubicBezTo>
                  <a:cubicBezTo>
                    <a:pt x="4341090" y="4733452"/>
                    <a:pt x="4246659" y="4783347"/>
                    <a:pt x="4160610" y="4832881"/>
                  </a:cubicBezTo>
                  <a:cubicBezTo>
                    <a:pt x="4074002" y="4881876"/>
                    <a:pt x="3994471" y="4930513"/>
                    <a:pt x="3920156" y="4984175"/>
                  </a:cubicBezTo>
                  <a:cubicBezTo>
                    <a:pt x="3882905" y="5010734"/>
                    <a:pt x="3847144" y="5038913"/>
                    <a:pt x="3812501" y="5068168"/>
                  </a:cubicBezTo>
                  <a:cubicBezTo>
                    <a:pt x="3777485" y="5097062"/>
                    <a:pt x="3743960" y="5127752"/>
                    <a:pt x="3711179" y="5159158"/>
                  </a:cubicBezTo>
                  <a:cubicBezTo>
                    <a:pt x="3694601" y="5175132"/>
                    <a:pt x="3679143" y="5190745"/>
                    <a:pt x="3662380" y="5207795"/>
                  </a:cubicBezTo>
                  <a:lnTo>
                    <a:pt x="3612091" y="5259662"/>
                  </a:lnTo>
                  <a:lnTo>
                    <a:pt x="3511327" y="5365012"/>
                  </a:lnTo>
                  <a:cubicBezTo>
                    <a:pt x="3443530" y="5435544"/>
                    <a:pt x="3373686" y="5505897"/>
                    <a:pt x="3302909" y="5577146"/>
                  </a:cubicBezTo>
                  <a:cubicBezTo>
                    <a:pt x="3267520" y="5612861"/>
                    <a:pt x="3231573" y="5648219"/>
                    <a:pt x="3195253" y="5683753"/>
                  </a:cubicBezTo>
                  <a:lnTo>
                    <a:pt x="3129248" y="5746185"/>
                  </a:lnTo>
                  <a:lnTo>
                    <a:pt x="2696114" y="5746185"/>
                  </a:lnTo>
                  <a:lnTo>
                    <a:pt x="2854035" y="5578941"/>
                  </a:lnTo>
                  <a:cubicBezTo>
                    <a:pt x="2886257" y="5542689"/>
                    <a:pt x="2917921" y="5505718"/>
                    <a:pt x="2949771" y="5468566"/>
                  </a:cubicBezTo>
                  <a:lnTo>
                    <a:pt x="3045690" y="5356219"/>
                  </a:lnTo>
                  <a:cubicBezTo>
                    <a:pt x="3110136" y="5281019"/>
                    <a:pt x="3174578" y="5204384"/>
                    <a:pt x="3243679" y="5129905"/>
                  </a:cubicBezTo>
                  <a:cubicBezTo>
                    <a:pt x="3278324" y="5092934"/>
                    <a:pt x="3313897" y="5056143"/>
                    <a:pt x="3350402" y="5019889"/>
                  </a:cubicBezTo>
                  <a:lnTo>
                    <a:pt x="3405908" y="4965868"/>
                  </a:lnTo>
                  <a:cubicBezTo>
                    <a:pt x="3424533" y="4947921"/>
                    <a:pt x="3445208" y="4929077"/>
                    <a:pt x="3465323" y="4911130"/>
                  </a:cubicBezTo>
                  <a:cubicBezTo>
                    <a:pt x="3546342" y="4838623"/>
                    <a:pt x="3635745" y="4772936"/>
                    <a:pt x="3728872" y="4715505"/>
                  </a:cubicBezTo>
                  <a:cubicBezTo>
                    <a:pt x="3821999" y="4657895"/>
                    <a:pt x="3919784" y="4609976"/>
                    <a:pt x="4012537" y="4566545"/>
                  </a:cubicBezTo>
                  <a:cubicBezTo>
                    <a:pt x="4058915" y="4544830"/>
                    <a:pt x="4103989" y="4524011"/>
                    <a:pt x="4146455" y="4502832"/>
                  </a:cubicBezTo>
                  <a:cubicBezTo>
                    <a:pt x="4189107" y="4481656"/>
                    <a:pt x="4229152" y="4460298"/>
                    <a:pt x="4265658" y="4436787"/>
                  </a:cubicBezTo>
                  <a:cubicBezTo>
                    <a:pt x="4339041" y="4390303"/>
                    <a:pt x="4398456" y="4335026"/>
                    <a:pt x="4447068" y="4266826"/>
                  </a:cubicBezTo>
                  <a:cubicBezTo>
                    <a:pt x="4495309" y="4198628"/>
                    <a:pt x="4533305" y="4118942"/>
                    <a:pt x="4561802" y="4033693"/>
                  </a:cubicBezTo>
                  <a:cubicBezTo>
                    <a:pt x="4590112" y="3948445"/>
                    <a:pt x="4608180" y="3856557"/>
                    <a:pt x="4618237" y="3765564"/>
                  </a:cubicBezTo>
                  <a:cubicBezTo>
                    <a:pt x="4627922" y="3674214"/>
                    <a:pt x="4630157" y="3582682"/>
                    <a:pt x="4628108" y="3492050"/>
                  </a:cubicBezTo>
                  <a:cubicBezTo>
                    <a:pt x="4625128" y="3401236"/>
                    <a:pt x="4618611" y="3311322"/>
                    <a:pt x="4609670" y="3222125"/>
                  </a:cubicBezTo>
                  <a:cubicBezTo>
                    <a:pt x="4600543" y="3132928"/>
                    <a:pt x="4586760" y="3044269"/>
                    <a:pt x="4567390" y="2956508"/>
                  </a:cubicBezTo>
                  <a:cubicBezTo>
                    <a:pt x="4548205" y="2868747"/>
                    <a:pt x="4525296" y="2782062"/>
                    <a:pt x="4501083" y="2695555"/>
                  </a:cubicBezTo>
                  <a:cubicBezTo>
                    <a:pt x="4452658" y="2522726"/>
                    <a:pt x="4395662" y="2350434"/>
                    <a:pt x="4320789" y="2183167"/>
                  </a:cubicBezTo>
                  <a:cubicBezTo>
                    <a:pt x="4245914" y="2015899"/>
                    <a:pt x="4157071" y="1853298"/>
                    <a:pt x="4055189" y="1697159"/>
                  </a:cubicBezTo>
                  <a:cubicBezTo>
                    <a:pt x="4004157" y="1619267"/>
                    <a:pt x="3950142" y="1542813"/>
                    <a:pt x="3893334" y="1467972"/>
                  </a:cubicBezTo>
                  <a:cubicBezTo>
                    <a:pt x="3836528" y="1393134"/>
                    <a:pt x="3775995" y="1320986"/>
                    <a:pt x="3712854" y="1250454"/>
                  </a:cubicBezTo>
                  <a:cubicBezTo>
                    <a:pt x="3587133" y="1109210"/>
                    <a:pt x="3449118" y="977120"/>
                    <a:pt x="3300486" y="856873"/>
                  </a:cubicBezTo>
                  <a:cubicBezTo>
                    <a:pt x="3152043" y="736089"/>
                    <a:pt x="2992237" y="628047"/>
                    <a:pt x="2823118" y="536158"/>
                  </a:cubicBezTo>
                  <a:cubicBezTo>
                    <a:pt x="2801884" y="524852"/>
                    <a:pt x="2780652" y="513367"/>
                    <a:pt x="2759232" y="502417"/>
                  </a:cubicBezTo>
                  <a:lnTo>
                    <a:pt x="2694601" y="470293"/>
                  </a:lnTo>
                  <a:lnTo>
                    <a:pt x="2628854" y="440142"/>
                  </a:lnTo>
                  <a:cubicBezTo>
                    <a:pt x="2606875" y="430092"/>
                    <a:pt x="2584525" y="421117"/>
                    <a:pt x="2562361" y="411605"/>
                  </a:cubicBezTo>
                  <a:cubicBezTo>
                    <a:pt x="2473517" y="374455"/>
                    <a:pt x="2382068" y="343227"/>
                    <a:pt x="2289497" y="316484"/>
                  </a:cubicBezTo>
                  <a:cubicBezTo>
                    <a:pt x="2196929" y="289923"/>
                    <a:pt x="2102498" y="269643"/>
                    <a:pt x="2007510" y="254927"/>
                  </a:cubicBezTo>
                  <a:cubicBezTo>
                    <a:pt x="1912333" y="240748"/>
                    <a:pt x="1816411" y="232852"/>
                    <a:pt x="1720677" y="231775"/>
                  </a:cubicBezTo>
                  <a:cubicBezTo>
                    <a:pt x="1526042" y="230339"/>
                    <a:pt x="1331219" y="254747"/>
                    <a:pt x="1144034" y="303923"/>
                  </a:cubicBezTo>
                  <a:cubicBezTo>
                    <a:pt x="956475" y="352739"/>
                    <a:pt x="777671" y="427399"/>
                    <a:pt x="609856" y="517135"/>
                  </a:cubicBezTo>
                  <a:cubicBezTo>
                    <a:pt x="441854" y="607049"/>
                    <a:pt x="284843" y="712938"/>
                    <a:pt x="137330" y="828337"/>
                  </a:cubicBezTo>
                  <a:lnTo>
                    <a:pt x="0" y="943022"/>
                  </a:lnTo>
                  <a:lnTo>
                    <a:pt x="0" y="441968"/>
                  </a:lnTo>
                  <a:lnTo>
                    <a:pt x="170854" y="345537"/>
                  </a:lnTo>
                  <a:cubicBezTo>
                    <a:pt x="267240" y="298045"/>
                    <a:pt x="366234" y="255824"/>
                    <a:pt x="466998" y="218852"/>
                  </a:cubicBezTo>
                  <a:cubicBezTo>
                    <a:pt x="668527" y="144732"/>
                    <a:pt x="876944" y="92505"/>
                    <a:pt x="1086479" y="56253"/>
                  </a:cubicBezTo>
                  <a:cubicBezTo>
                    <a:pt x="1296203" y="20358"/>
                    <a:pt x="1507974" y="1514"/>
                    <a:pt x="1720118" y="7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76DA3EB3-67D4-47DC-A531-F4B0EB029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35182"/>
              <a:ext cx="5401995" cy="5922818"/>
            </a:xfrm>
            <a:custGeom>
              <a:avLst/>
              <a:gdLst>
                <a:gd name="connsiteX0" fmla="*/ 0 w 5401995"/>
                <a:gd name="connsiteY0" fmla="*/ 5912646 h 5922818"/>
                <a:gd name="connsiteX1" fmla="*/ 15931 w 5401995"/>
                <a:gd name="connsiteY1" fmla="*/ 5922818 h 5922818"/>
                <a:gd name="connsiteX2" fmla="*/ 0 w 5401995"/>
                <a:gd name="connsiteY2" fmla="*/ 5922818 h 5922818"/>
                <a:gd name="connsiteX3" fmla="*/ 1741724 w 5401995"/>
                <a:gd name="connsiteY3" fmla="*/ 0 h 5922818"/>
                <a:gd name="connsiteX4" fmla="*/ 5401995 w 5401995"/>
                <a:gd name="connsiteY4" fmla="*/ 3449232 h 5922818"/>
                <a:gd name="connsiteX5" fmla="*/ 4367046 w 5401995"/>
                <a:gd name="connsiteY5" fmla="*/ 5852517 h 5922818"/>
                <a:gd name="connsiteX6" fmla="*/ 4290573 w 5401995"/>
                <a:gd name="connsiteY6" fmla="*/ 5922818 h 5922818"/>
                <a:gd name="connsiteX7" fmla="*/ 3023725 w 5401995"/>
                <a:gd name="connsiteY7" fmla="*/ 5922818 h 5922818"/>
                <a:gd name="connsiteX8" fmla="*/ 3043643 w 5401995"/>
                <a:gd name="connsiteY8" fmla="*/ 5905761 h 5922818"/>
                <a:gd name="connsiteX9" fmla="*/ 3156885 w 5401995"/>
                <a:gd name="connsiteY9" fmla="*/ 5797204 h 5922818"/>
                <a:gd name="connsiteX10" fmla="*/ 3267706 w 5401995"/>
                <a:gd name="connsiteY10" fmla="*/ 5685616 h 5922818"/>
                <a:gd name="connsiteX11" fmla="*/ 3487673 w 5401995"/>
                <a:gd name="connsiteY11" fmla="*/ 5458875 h 5922818"/>
                <a:gd name="connsiteX12" fmla="*/ 3598682 w 5401995"/>
                <a:gd name="connsiteY12" fmla="*/ 5345506 h 5922818"/>
                <a:gd name="connsiteX13" fmla="*/ 3713227 w 5401995"/>
                <a:gd name="connsiteY13" fmla="*/ 5233203 h 5922818"/>
                <a:gd name="connsiteX14" fmla="*/ 4248708 w 5401995"/>
                <a:gd name="connsiteY14" fmla="*/ 4858691 h 5922818"/>
                <a:gd name="connsiteX15" fmla="*/ 4518032 w 5401995"/>
                <a:gd name="connsiteY15" fmla="*/ 4700401 h 5922818"/>
                <a:gd name="connsiteX16" fmla="*/ 4720304 w 5401995"/>
                <a:gd name="connsiteY16" fmla="*/ 4500399 h 5922818"/>
                <a:gd name="connsiteX17" fmla="*/ 4846027 w 5401995"/>
                <a:gd name="connsiteY17" fmla="*/ 4246029 h 5922818"/>
                <a:gd name="connsiteX18" fmla="*/ 4920900 w 5401995"/>
                <a:gd name="connsiteY18" fmla="*/ 3963496 h 5922818"/>
                <a:gd name="connsiteX19" fmla="*/ 4933752 w 5401995"/>
                <a:gd name="connsiteY19" fmla="*/ 3891303 h 5922818"/>
                <a:gd name="connsiteX20" fmla="*/ 4944740 w 5401995"/>
                <a:gd name="connsiteY20" fmla="*/ 3818931 h 5922818"/>
                <a:gd name="connsiteX21" fmla="*/ 4952935 w 5401995"/>
                <a:gd name="connsiteY21" fmla="*/ 3746381 h 5922818"/>
                <a:gd name="connsiteX22" fmla="*/ 4958896 w 5401995"/>
                <a:gd name="connsiteY22" fmla="*/ 3673652 h 5922818"/>
                <a:gd name="connsiteX23" fmla="*/ 4962249 w 5401995"/>
                <a:gd name="connsiteY23" fmla="*/ 3382920 h 5922818"/>
                <a:gd name="connsiteX24" fmla="*/ 4957593 w 5401995"/>
                <a:gd name="connsiteY24" fmla="*/ 3310370 h 5922818"/>
                <a:gd name="connsiteX25" fmla="*/ 4950515 w 5401995"/>
                <a:gd name="connsiteY25" fmla="*/ 3237998 h 5922818"/>
                <a:gd name="connsiteX26" fmla="*/ 4941761 w 5401995"/>
                <a:gd name="connsiteY26" fmla="*/ 3165805 h 5922818"/>
                <a:gd name="connsiteX27" fmla="*/ 4931145 w 5401995"/>
                <a:gd name="connsiteY27" fmla="*/ 3093968 h 5922818"/>
                <a:gd name="connsiteX28" fmla="*/ 4869122 w 5401995"/>
                <a:gd name="connsiteY28" fmla="*/ 2809296 h 5922818"/>
                <a:gd name="connsiteX29" fmla="*/ 4660144 w 5401995"/>
                <a:gd name="connsiteY29" fmla="*/ 2260271 h 5922818"/>
                <a:gd name="connsiteX30" fmla="*/ 4518404 w 5401995"/>
                <a:gd name="connsiteY30" fmla="*/ 1998593 h 5922818"/>
                <a:gd name="connsiteX31" fmla="*/ 4355246 w 5401995"/>
                <a:gd name="connsiteY31" fmla="*/ 1746720 h 5922818"/>
                <a:gd name="connsiteX32" fmla="*/ 4171971 w 5401995"/>
                <a:gd name="connsiteY32" fmla="*/ 1505719 h 5922818"/>
                <a:gd name="connsiteX33" fmla="*/ 3969141 w 5401995"/>
                <a:gd name="connsiteY33" fmla="*/ 1277017 h 5922818"/>
                <a:gd name="connsiteX34" fmla="*/ 3748056 w 5401995"/>
                <a:gd name="connsiteY34" fmla="*/ 1062043 h 5922818"/>
                <a:gd name="connsiteX35" fmla="*/ 3507974 w 5401995"/>
                <a:gd name="connsiteY35" fmla="*/ 864002 h 5922818"/>
                <a:gd name="connsiteX36" fmla="*/ 3250199 w 5401995"/>
                <a:gd name="connsiteY36" fmla="*/ 684854 h 5922818"/>
                <a:gd name="connsiteX37" fmla="*/ 2974728 w 5401995"/>
                <a:gd name="connsiteY37" fmla="*/ 529060 h 5922818"/>
                <a:gd name="connsiteX38" fmla="*/ 2683054 w 5401995"/>
                <a:gd name="connsiteY38" fmla="*/ 400004 h 5922818"/>
                <a:gd name="connsiteX39" fmla="*/ 2377410 w 5401995"/>
                <a:gd name="connsiteY39" fmla="*/ 302321 h 5922818"/>
                <a:gd name="connsiteX40" fmla="*/ 1738558 w 5401995"/>
                <a:gd name="connsiteY40" fmla="*/ 219075 h 5922818"/>
                <a:gd name="connsiteX41" fmla="*/ 1096353 w 5401995"/>
                <a:gd name="connsiteY41" fmla="*/ 287347 h 5922818"/>
                <a:gd name="connsiteX42" fmla="*/ 1076608 w 5401995"/>
                <a:gd name="connsiteY42" fmla="*/ 291269 h 5922818"/>
                <a:gd name="connsiteX43" fmla="*/ 1057052 w 5401995"/>
                <a:gd name="connsiteY43" fmla="*/ 296081 h 5922818"/>
                <a:gd name="connsiteX44" fmla="*/ 1017940 w 5401995"/>
                <a:gd name="connsiteY44" fmla="*/ 305708 h 5922818"/>
                <a:gd name="connsiteX45" fmla="*/ 939899 w 5401995"/>
                <a:gd name="connsiteY45" fmla="*/ 325137 h 5922818"/>
                <a:gd name="connsiteX46" fmla="*/ 862788 w 5401995"/>
                <a:gd name="connsiteY46" fmla="*/ 347418 h 5922818"/>
                <a:gd name="connsiteX47" fmla="*/ 786052 w 5401995"/>
                <a:gd name="connsiteY47" fmla="*/ 370948 h 5922818"/>
                <a:gd name="connsiteX48" fmla="*/ 710434 w 5401995"/>
                <a:gd name="connsiteY48" fmla="*/ 397152 h 5922818"/>
                <a:gd name="connsiteX49" fmla="*/ 635372 w 5401995"/>
                <a:gd name="connsiteY49" fmla="*/ 424425 h 5922818"/>
                <a:gd name="connsiteX50" fmla="*/ 561615 w 5401995"/>
                <a:gd name="connsiteY50" fmla="*/ 454551 h 5922818"/>
                <a:gd name="connsiteX51" fmla="*/ 488419 w 5401995"/>
                <a:gd name="connsiteY51" fmla="*/ 485744 h 5922818"/>
                <a:gd name="connsiteX52" fmla="*/ 206696 w 5401995"/>
                <a:gd name="connsiteY52" fmla="*/ 629655 h 5922818"/>
                <a:gd name="connsiteX53" fmla="*/ 0 w 5401995"/>
                <a:gd name="connsiteY53" fmla="*/ 763803 h 5922818"/>
                <a:gd name="connsiteX54" fmla="*/ 0 w 5401995"/>
                <a:gd name="connsiteY54" fmla="*/ 418320 h 5922818"/>
                <a:gd name="connsiteX55" fmla="*/ 89677 w 5401995"/>
                <a:gd name="connsiteY55" fmla="*/ 370541 h 5922818"/>
                <a:gd name="connsiteX56" fmla="*/ 1741724 w 5401995"/>
                <a:gd name="connsiteY56" fmla="*/ 0 h 592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401995" h="5922818">
                  <a:moveTo>
                    <a:pt x="0" y="5912646"/>
                  </a:moveTo>
                  <a:lnTo>
                    <a:pt x="15931" y="5922818"/>
                  </a:lnTo>
                  <a:lnTo>
                    <a:pt x="0" y="5922818"/>
                  </a:lnTo>
                  <a:close/>
                  <a:moveTo>
                    <a:pt x="1741724" y="0"/>
                  </a:moveTo>
                  <a:cubicBezTo>
                    <a:pt x="3763330" y="0"/>
                    <a:pt x="5401995" y="1544222"/>
                    <a:pt x="5401995" y="3449232"/>
                  </a:cubicBezTo>
                  <a:cubicBezTo>
                    <a:pt x="5401995" y="4383723"/>
                    <a:pt x="5007554" y="5231364"/>
                    <a:pt x="4367046" y="5852517"/>
                  </a:cubicBezTo>
                  <a:lnTo>
                    <a:pt x="4290573" y="5922818"/>
                  </a:lnTo>
                  <a:lnTo>
                    <a:pt x="3023725" y="5922818"/>
                  </a:lnTo>
                  <a:lnTo>
                    <a:pt x="3043643" y="5905761"/>
                  </a:lnTo>
                  <a:cubicBezTo>
                    <a:pt x="3081825" y="5870109"/>
                    <a:pt x="3119635" y="5833924"/>
                    <a:pt x="3156885" y="5797204"/>
                  </a:cubicBezTo>
                  <a:cubicBezTo>
                    <a:pt x="3194136" y="5760482"/>
                    <a:pt x="3231014" y="5723050"/>
                    <a:pt x="3267706" y="5685616"/>
                  </a:cubicBezTo>
                  <a:cubicBezTo>
                    <a:pt x="3341276" y="5610748"/>
                    <a:pt x="3414103" y="5534633"/>
                    <a:pt x="3487673" y="5458875"/>
                  </a:cubicBezTo>
                  <a:lnTo>
                    <a:pt x="3598682" y="5345506"/>
                  </a:lnTo>
                  <a:cubicBezTo>
                    <a:pt x="3635933" y="5307715"/>
                    <a:pt x="3673369" y="5270460"/>
                    <a:pt x="3713227" y="5233203"/>
                  </a:cubicBezTo>
                  <a:cubicBezTo>
                    <a:pt x="3869868" y="5083827"/>
                    <a:pt x="4057798" y="4960832"/>
                    <a:pt x="4248708" y="4858691"/>
                  </a:cubicBezTo>
                  <a:cubicBezTo>
                    <a:pt x="4343325" y="4806462"/>
                    <a:pt x="4437012" y="4757622"/>
                    <a:pt x="4518032" y="4700401"/>
                  </a:cubicBezTo>
                  <a:cubicBezTo>
                    <a:pt x="4599240" y="4643539"/>
                    <a:pt x="4667408" y="4577761"/>
                    <a:pt x="4720304" y="4500399"/>
                  </a:cubicBezTo>
                  <a:cubicBezTo>
                    <a:pt x="4774131" y="4423929"/>
                    <a:pt x="4813991" y="4336941"/>
                    <a:pt x="4846027" y="4246029"/>
                  </a:cubicBezTo>
                  <a:cubicBezTo>
                    <a:pt x="4878062" y="4155120"/>
                    <a:pt x="4901903" y="4059396"/>
                    <a:pt x="4920900" y="3963496"/>
                  </a:cubicBezTo>
                  <a:cubicBezTo>
                    <a:pt x="4924998" y="3939253"/>
                    <a:pt x="4930213" y="3915366"/>
                    <a:pt x="4933752" y="3891303"/>
                  </a:cubicBezTo>
                  <a:lnTo>
                    <a:pt x="4944740" y="3818931"/>
                  </a:lnTo>
                  <a:lnTo>
                    <a:pt x="4952935" y="3746381"/>
                  </a:lnTo>
                  <a:cubicBezTo>
                    <a:pt x="4956103" y="3722138"/>
                    <a:pt x="4956848" y="3697895"/>
                    <a:pt x="4958896" y="3673652"/>
                  </a:cubicBezTo>
                  <a:cubicBezTo>
                    <a:pt x="4966160" y="3576682"/>
                    <a:pt x="4966346" y="3479712"/>
                    <a:pt x="4962249" y="3382920"/>
                  </a:cubicBezTo>
                  <a:lnTo>
                    <a:pt x="4957593" y="3310370"/>
                  </a:lnTo>
                  <a:cubicBezTo>
                    <a:pt x="4955544" y="3286128"/>
                    <a:pt x="4952750" y="3262063"/>
                    <a:pt x="4950515" y="3237998"/>
                  </a:cubicBezTo>
                  <a:cubicBezTo>
                    <a:pt x="4948466" y="3213755"/>
                    <a:pt x="4944555" y="3189870"/>
                    <a:pt x="4941761" y="3165805"/>
                  </a:cubicBezTo>
                  <a:cubicBezTo>
                    <a:pt x="4939154" y="3141741"/>
                    <a:pt x="4935055" y="3117855"/>
                    <a:pt x="4931145" y="3093968"/>
                  </a:cubicBezTo>
                  <a:cubicBezTo>
                    <a:pt x="4915313" y="2998246"/>
                    <a:pt x="4894639" y="2903237"/>
                    <a:pt x="4869122" y="2809296"/>
                  </a:cubicBezTo>
                  <a:cubicBezTo>
                    <a:pt x="4817156" y="2621416"/>
                    <a:pt x="4746939" y="2437813"/>
                    <a:pt x="4660144" y="2260271"/>
                  </a:cubicBezTo>
                  <a:cubicBezTo>
                    <a:pt x="4616561" y="2171501"/>
                    <a:pt x="4569251" y="2084156"/>
                    <a:pt x="4518404" y="1998593"/>
                  </a:cubicBezTo>
                  <a:cubicBezTo>
                    <a:pt x="4467931" y="1912853"/>
                    <a:pt x="4412986" y="1828894"/>
                    <a:pt x="4355246" y="1746720"/>
                  </a:cubicBezTo>
                  <a:cubicBezTo>
                    <a:pt x="4297694" y="1664544"/>
                    <a:pt x="4236043" y="1584507"/>
                    <a:pt x="4171971" y="1505719"/>
                  </a:cubicBezTo>
                  <a:cubicBezTo>
                    <a:pt x="4107528" y="1427287"/>
                    <a:pt x="4039918" y="1350994"/>
                    <a:pt x="3969141" y="1277017"/>
                  </a:cubicBezTo>
                  <a:cubicBezTo>
                    <a:pt x="3898364" y="1203221"/>
                    <a:pt x="3825167" y="1130849"/>
                    <a:pt x="3748056" y="1062043"/>
                  </a:cubicBezTo>
                  <a:cubicBezTo>
                    <a:pt x="3671133" y="993236"/>
                    <a:pt x="3591043" y="926925"/>
                    <a:pt x="3507974" y="864002"/>
                  </a:cubicBezTo>
                  <a:cubicBezTo>
                    <a:pt x="3424904" y="801078"/>
                    <a:pt x="3339042" y="741005"/>
                    <a:pt x="3250199" y="684854"/>
                  </a:cubicBezTo>
                  <a:cubicBezTo>
                    <a:pt x="3161168" y="629241"/>
                    <a:pt x="3069530" y="576655"/>
                    <a:pt x="2974728" y="529060"/>
                  </a:cubicBezTo>
                  <a:cubicBezTo>
                    <a:pt x="2880110" y="481288"/>
                    <a:pt x="2783072" y="437439"/>
                    <a:pt x="2683054" y="400004"/>
                  </a:cubicBezTo>
                  <a:cubicBezTo>
                    <a:pt x="2583408" y="361858"/>
                    <a:pt x="2481341" y="329058"/>
                    <a:pt x="2377410" y="302321"/>
                  </a:cubicBezTo>
                  <a:cubicBezTo>
                    <a:pt x="2169737" y="248667"/>
                    <a:pt x="1954240" y="218897"/>
                    <a:pt x="1738558" y="219075"/>
                  </a:cubicBezTo>
                  <a:cubicBezTo>
                    <a:pt x="1522503" y="219788"/>
                    <a:pt x="1306634" y="242605"/>
                    <a:pt x="1096353" y="287347"/>
                  </a:cubicBezTo>
                  <a:lnTo>
                    <a:pt x="1076608" y="291269"/>
                  </a:lnTo>
                  <a:lnTo>
                    <a:pt x="1057052" y="296081"/>
                  </a:lnTo>
                  <a:lnTo>
                    <a:pt x="1017940" y="305708"/>
                  </a:lnTo>
                  <a:lnTo>
                    <a:pt x="939899" y="325137"/>
                  </a:lnTo>
                  <a:cubicBezTo>
                    <a:pt x="913823" y="331019"/>
                    <a:pt x="888493" y="339755"/>
                    <a:pt x="862788" y="347418"/>
                  </a:cubicBezTo>
                  <a:lnTo>
                    <a:pt x="786052" y="370948"/>
                  </a:lnTo>
                  <a:cubicBezTo>
                    <a:pt x="760350" y="378258"/>
                    <a:pt x="735578" y="388418"/>
                    <a:pt x="710434" y="397152"/>
                  </a:cubicBezTo>
                  <a:lnTo>
                    <a:pt x="635372" y="424425"/>
                  </a:lnTo>
                  <a:cubicBezTo>
                    <a:pt x="610227" y="432981"/>
                    <a:pt x="586201" y="444390"/>
                    <a:pt x="561615" y="454551"/>
                  </a:cubicBezTo>
                  <a:lnTo>
                    <a:pt x="488419" y="485744"/>
                  </a:lnTo>
                  <a:cubicBezTo>
                    <a:pt x="391519" y="528927"/>
                    <a:pt x="297519" y="577078"/>
                    <a:pt x="206696" y="629655"/>
                  </a:cubicBezTo>
                  <a:lnTo>
                    <a:pt x="0" y="763803"/>
                  </a:lnTo>
                  <a:lnTo>
                    <a:pt x="0" y="418320"/>
                  </a:lnTo>
                  <a:lnTo>
                    <a:pt x="89677" y="370541"/>
                  </a:lnTo>
                  <a:cubicBezTo>
                    <a:pt x="585987" y="133552"/>
                    <a:pt x="1147340" y="0"/>
                    <a:pt x="174172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Keep Drinking Water Clean ...">
            <a:extLst>
              <a:ext uri="{FF2B5EF4-FFF2-40B4-BE49-F238E27FC236}">
                <a16:creationId xmlns:a16="http://schemas.microsoft.com/office/drawing/2014/main" id="{EFD8FC3B-21CA-9852-21DF-4F9E90C9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r="1" b="1"/>
          <a:stretch>
            <a:fillRect/>
          </a:stretch>
        </p:blipFill>
        <p:spPr bwMode="auto">
          <a:xfrm>
            <a:off x="5970866" y="4"/>
            <a:ext cx="4985039" cy="3574989"/>
          </a:xfrm>
          <a:custGeom>
            <a:avLst/>
            <a:gdLst/>
            <a:ahLst/>
            <a:cxnLst/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482B707-DAC7-4D8A-BA19-3771A51A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5815" y="-1438"/>
            <a:ext cx="5699636" cy="3920553"/>
            <a:chOff x="5605815" y="-1438"/>
            <a:chExt cx="5699636" cy="3920553"/>
          </a:xfrm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CB3F052-1839-4D87-A112-D7EF7788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0141" y="-1438"/>
              <a:ext cx="5174061" cy="3697191"/>
            </a:xfrm>
            <a:custGeom>
              <a:avLst/>
              <a:gdLst>
                <a:gd name="connsiteX0" fmla="*/ 264241 w 5174061"/>
                <a:gd name="connsiteY0" fmla="*/ 0 h 3697191"/>
                <a:gd name="connsiteX1" fmla="*/ 654940 w 5174061"/>
                <a:gd name="connsiteY1" fmla="*/ 0 h 3697191"/>
                <a:gd name="connsiteX2" fmla="*/ 634048 w 5174061"/>
                <a:gd name="connsiteY2" fmla="*/ 36881 h 3697191"/>
                <a:gd name="connsiteX3" fmla="*/ 542485 w 5174061"/>
                <a:gd name="connsiteY3" fmla="*/ 238736 h 3697191"/>
                <a:gd name="connsiteX4" fmla="*/ 416337 w 5174061"/>
                <a:gd name="connsiteY4" fmla="*/ 662204 h 3697191"/>
                <a:gd name="connsiteX5" fmla="*/ 382914 w 5174061"/>
                <a:gd name="connsiteY5" fmla="*/ 880245 h 3697191"/>
                <a:gd name="connsiteX6" fmla="*/ 367997 w 5174061"/>
                <a:gd name="connsiteY6" fmla="*/ 1099943 h 3697191"/>
                <a:gd name="connsiteX7" fmla="*/ 371311 w 5174061"/>
                <a:gd name="connsiteY7" fmla="*/ 1320102 h 3697191"/>
                <a:gd name="connsiteX8" fmla="*/ 392397 w 5174061"/>
                <a:gd name="connsiteY8" fmla="*/ 1539340 h 3697191"/>
                <a:gd name="connsiteX9" fmla="*/ 495433 w 5174061"/>
                <a:gd name="connsiteY9" fmla="*/ 1968700 h 3697191"/>
                <a:gd name="connsiteX10" fmla="*/ 680602 w 5174061"/>
                <a:gd name="connsiteY10" fmla="*/ 2372187 h 3697191"/>
                <a:gd name="connsiteX11" fmla="*/ 802053 w 5174061"/>
                <a:gd name="connsiteY11" fmla="*/ 2559474 h 3697191"/>
                <a:gd name="connsiteX12" fmla="*/ 869455 w 5174061"/>
                <a:gd name="connsiteY12" fmla="*/ 2648790 h 3697191"/>
                <a:gd name="connsiteX13" fmla="*/ 941644 w 5174061"/>
                <a:gd name="connsiteY13" fmla="*/ 2735343 h 3697191"/>
                <a:gd name="connsiteX14" fmla="*/ 1267324 w 5174061"/>
                <a:gd name="connsiteY14" fmla="*/ 3048041 h 3697191"/>
                <a:gd name="connsiteX15" fmla="*/ 1311706 w 5174061"/>
                <a:gd name="connsiteY15" fmla="*/ 3083214 h 3697191"/>
                <a:gd name="connsiteX16" fmla="*/ 1356916 w 5174061"/>
                <a:gd name="connsiteY16" fmla="*/ 3117467 h 3697191"/>
                <a:gd name="connsiteX17" fmla="*/ 1402771 w 5174061"/>
                <a:gd name="connsiteY17" fmla="*/ 3150892 h 3697191"/>
                <a:gd name="connsiteX18" fmla="*/ 1449454 w 5174061"/>
                <a:gd name="connsiteY18" fmla="*/ 3183212 h 3697191"/>
                <a:gd name="connsiteX19" fmla="*/ 1643463 w 5174061"/>
                <a:gd name="connsiteY19" fmla="*/ 3301716 h 3697191"/>
                <a:gd name="connsiteX20" fmla="*/ 2064352 w 5174061"/>
                <a:gd name="connsiteY20" fmla="*/ 3476665 h 3697191"/>
                <a:gd name="connsiteX21" fmla="*/ 2516088 w 5174061"/>
                <a:gd name="connsiteY21" fmla="*/ 3544618 h 3697191"/>
                <a:gd name="connsiteX22" fmla="*/ 2573268 w 5174061"/>
                <a:gd name="connsiteY22" fmla="*/ 3544986 h 3697191"/>
                <a:gd name="connsiteX23" fmla="*/ 2628607 w 5174061"/>
                <a:gd name="connsiteY23" fmla="*/ 3542868 h 3697191"/>
                <a:gd name="connsiteX24" fmla="*/ 2737811 w 5174061"/>
                <a:gd name="connsiteY24" fmla="*/ 3528781 h 3697191"/>
                <a:gd name="connsiteX25" fmla="*/ 2945356 w 5174061"/>
                <a:gd name="connsiteY25" fmla="*/ 3461379 h 3697191"/>
                <a:gd name="connsiteX26" fmla="*/ 3132366 w 5174061"/>
                <a:gd name="connsiteY26" fmla="*/ 3346834 h 3697191"/>
                <a:gd name="connsiteX27" fmla="*/ 3299304 w 5174061"/>
                <a:gd name="connsiteY27" fmla="*/ 3198588 h 3697191"/>
                <a:gd name="connsiteX28" fmla="*/ 3452982 w 5174061"/>
                <a:gd name="connsiteY28" fmla="*/ 3029625 h 3697191"/>
                <a:gd name="connsiteX29" fmla="*/ 3527474 w 5174061"/>
                <a:gd name="connsiteY29" fmla="*/ 2940494 h 3697191"/>
                <a:gd name="connsiteX30" fmla="*/ 3602148 w 5174061"/>
                <a:gd name="connsiteY30" fmla="*/ 2849797 h 3697191"/>
                <a:gd name="connsiteX31" fmla="*/ 3756380 w 5174061"/>
                <a:gd name="connsiteY31" fmla="*/ 2667021 h 3697191"/>
                <a:gd name="connsiteX32" fmla="*/ 3839435 w 5174061"/>
                <a:gd name="connsiteY32" fmla="*/ 2578074 h 3697191"/>
                <a:gd name="connsiteX33" fmla="*/ 3882619 w 5174061"/>
                <a:gd name="connsiteY33" fmla="*/ 2534428 h 3697191"/>
                <a:gd name="connsiteX34" fmla="*/ 3928934 w 5174061"/>
                <a:gd name="connsiteY34" fmla="*/ 2490139 h 3697191"/>
                <a:gd name="connsiteX35" fmla="*/ 4134085 w 5174061"/>
                <a:gd name="connsiteY35" fmla="*/ 2332041 h 3697191"/>
                <a:gd name="connsiteX36" fmla="*/ 4354888 w 5174061"/>
                <a:gd name="connsiteY36" fmla="*/ 2211603 h 3697191"/>
                <a:gd name="connsiteX37" fmla="*/ 4459212 w 5174061"/>
                <a:gd name="connsiteY37" fmla="*/ 2160131 h 3697191"/>
                <a:gd name="connsiteX38" fmla="*/ 4551935 w 5174061"/>
                <a:gd name="connsiteY38" fmla="*/ 2106817 h 3697191"/>
                <a:gd name="connsiteX39" fmla="*/ 4693090 w 5174061"/>
                <a:gd name="connsiteY39" fmla="*/ 1969437 h 3697191"/>
                <a:gd name="connsiteX40" fmla="*/ 4782498 w 5174061"/>
                <a:gd name="connsiteY40" fmla="*/ 1781137 h 3697191"/>
                <a:gd name="connsiteX41" fmla="*/ 4826512 w 5174061"/>
                <a:gd name="connsiteY41" fmla="*/ 1564478 h 3697191"/>
                <a:gd name="connsiteX42" fmla="*/ 4834247 w 5174061"/>
                <a:gd name="connsiteY42" fmla="*/ 1343582 h 3697191"/>
                <a:gd name="connsiteX43" fmla="*/ 4819882 w 5174061"/>
                <a:gd name="connsiteY43" fmla="*/ 1125541 h 3697191"/>
                <a:gd name="connsiteX44" fmla="*/ 4786918 w 5174061"/>
                <a:gd name="connsiteY44" fmla="*/ 910907 h 3697191"/>
                <a:gd name="connsiteX45" fmla="*/ 4735354 w 5174061"/>
                <a:gd name="connsiteY45" fmla="*/ 700048 h 3697191"/>
                <a:gd name="connsiteX46" fmla="*/ 4595028 w 5174061"/>
                <a:gd name="connsiteY46" fmla="*/ 285972 h 3697191"/>
                <a:gd name="connsiteX47" fmla="*/ 4499577 w 5174061"/>
                <a:gd name="connsiteY47" fmla="*/ 86313 h 3697191"/>
                <a:gd name="connsiteX48" fmla="*/ 4449808 w 5174061"/>
                <a:gd name="connsiteY48" fmla="*/ 0 h 3697191"/>
                <a:gd name="connsiteX49" fmla="*/ 4876728 w 5174061"/>
                <a:gd name="connsiteY49" fmla="*/ 0 h 3697191"/>
                <a:gd name="connsiteX50" fmla="*/ 4945109 w 5174061"/>
                <a:gd name="connsiteY50" fmla="*/ 122534 h 3697191"/>
                <a:gd name="connsiteX51" fmla="*/ 5047868 w 5174061"/>
                <a:gd name="connsiteY51" fmla="*/ 356228 h 3697191"/>
                <a:gd name="connsiteX52" fmla="*/ 5070058 w 5174061"/>
                <a:gd name="connsiteY52" fmla="*/ 416355 h 3697191"/>
                <a:gd name="connsiteX53" fmla="*/ 5090408 w 5174061"/>
                <a:gd name="connsiteY53" fmla="*/ 477311 h 3697191"/>
                <a:gd name="connsiteX54" fmla="*/ 5108455 w 5174061"/>
                <a:gd name="connsiteY54" fmla="*/ 539096 h 3697191"/>
                <a:gd name="connsiteX55" fmla="*/ 5124292 w 5174061"/>
                <a:gd name="connsiteY55" fmla="*/ 601524 h 3697191"/>
                <a:gd name="connsiteX56" fmla="*/ 5173278 w 5174061"/>
                <a:gd name="connsiteY56" fmla="*/ 1114583 h 3697191"/>
                <a:gd name="connsiteX57" fmla="*/ 5145931 w 5174061"/>
                <a:gd name="connsiteY57" fmla="*/ 1371021 h 3697191"/>
                <a:gd name="connsiteX58" fmla="*/ 5082213 w 5174061"/>
                <a:gd name="connsiteY58" fmla="*/ 1619356 h 3697191"/>
                <a:gd name="connsiteX59" fmla="*/ 4997316 w 5174061"/>
                <a:gd name="connsiteY59" fmla="*/ 1859404 h 3697191"/>
                <a:gd name="connsiteX60" fmla="*/ 4943912 w 5174061"/>
                <a:gd name="connsiteY60" fmla="*/ 1978737 h 3697191"/>
                <a:gd name="connsiteX61" fmla="*/ 4875222 w 5174061"/>
                <a:gd name="connsiteY61" fmla="*/ 2094940 h 3697191"/>
                <a:gd name="connsiteX62" fmla="*/ 4787286 w 5174061"/>
                <a:gd name="connsiteY62" fmla="*/ 2202210 h 3697191"/>
                <a:gd name="connsiteX63" fmla="*/ 4736644 w 5174061"/>
                <a:gd name="connsiteY63" fmla="*/ 2249815 h 3697191"/>
                <a:gd name="connsiteX64" fmla="*/ 4683238 w 5174061"/>
                <a:gd name="connsiteY64" fmla="*/ 2292447 h 3697191"/>
                <a:gd name="connsiteX65" fmla="*/ 4470262 w 5174061"/>
                <a:gd name="connsiteY65" fmla="*/ 2426789 h 3697191"/>
                <a:gd name="connsiteX66" fmla="*/ 4283066 w 5174061"/>
                <a:gd name="connsiteY66" fmla="*/ 2549069 h 3697191"/>
                <a:gd name="connsiteX67" fmla="*/ 4199183 w 5174061"/>
                <a:gd name="connsiteY67" fmla="*/ 2616930 h 3697191"/>
                <a:gd name="connsiteX68" fmla="*/ 4120364 w 5174061"/>
                <a:gd name="connsiteY68" fmla="*/ 2690501 h 3697191"/>
                <a:gd name="connsiteX69" fmla="*/ 4082336 w 5174061"/>
                <a:gd name="connsiteY69" fmla="*/ 2729819 h 3697191"/>
                <a:gd name="connsiteX70" fmla="*/ 4043203 w 5174061"/>
                <a:gd name="connsiteY70" fmla="*/ 2771715 h 3697191"/>
                <a:gd name="connsiteX71" fmla="*/ 3964753 w 5174061"/>
                <a:gd name="connsiteY71" fmla="*/ 2856794 h 3697191"/>
                <a:gd name="connsiteX72" fmla="*/ 3802510 w 5174061"/>
                <a:gd name="connsiteY72" fmla="*/ 3028152 h 3697191"/>
                <a:gd name="connsiteX73" fmla="*/ 3718628 w 5174061"/>
                <a:gd name="connsiteY73" fmla="*/ 3114245 h 3697191"/>
                <a:gd name="connsiteX74" fmla="*/ 3631890 w 5174061"/>
                <a:gd name="connsiteY74" fmla="*/ 3199417 h 3697191"/>
                <a:gd name="connsiteX75" fmla="*/ 3446812 w 5174061"/>
                <a:gd name="connsiteY75" fmla="*/ 3363224 h 3697191"/>
                <a:gd name="connsiteX76" fmla="*/ 3240927 w 5174061"/>
                <a:gd name="connsiteY76" fmla="*/ 3508616 h 3697191"/>
                <a:gd name="connsiteX77" fmla="*/ 3011284 w 5174061"/>
                <a:gd name="connsiteY77" fmla="*/ 3620399 h 3697191"/>
                <a:gd name="connsiteX78" fmla="*/ 2763501 w 5174061"/>
                <a:gd name="connsiteY78" fmla="*/ 3684208 h 3697191"/>
                <a:gd name="connsiteX79" fmla="*/ 2636710 w 5174061"/>
                <a:gd name="connsiteY79" fmla="*/ 3695994 h 3697191"/>
                <a:gd name="connsiteX80" fmla="*/ 2605035 w 5174061"/>
                <a:gd name="connsiteY80" fmla="*/ 3697008 h 3697191"/>
                <a:gd name="connsiteX81" fmla="*/ 2573360 w 5174061"/>
                <a:gd name="connsiteY81" fmla="*/ 3697191 h 3697191"/>
                <a:gd name="connsiteX82" fmla="*/ 2511852 w 5174061"/>
                <a:gd name="connsiteY82" fmla="*/ 3695810 h 3697191"/>
                <a:gd name="connsiteX83" fmla="*/ 1554976 w 5174061"/>
                <a:gd name="connsiteY83" fmla="*/ 3483386 h 3697191"/>
                <a:gd name="connsiteX84" fmla="*/ 1332515 w 5174061"/>
                <a:gd name="connsiteY84" fmla="*/ 3373997 h 3697191"/>
                <a:gd name="connsiteX85" fmla="*/ 1121840 w 5174061"/>
                <a:gd name="connsiteY85" fmla="*/ 3242233 h 3697191"/>
                <a:gd name="connsiteX86" fmla="*/ 742662 w 5174061"/>
                <a:gd name="connsiteY86" fmla="*/ 2920052 h 3697191"/>
                <a:gd name="connsiteX87" fmla="*/ 426282 w 5174061"/>
                <a:gd name="connsiteY87" fmla="*/ 2530745 h 3697191"/>
                <a:gd name="connsiteX88" fmla="*/ 190562 w 5174061"/>
                <a:gd name="connsiteY88" fmla="*/ 2084350 h 3697191"/>
                <a:gd name="connsiteX89" fmla="*/ 45078 w 5174061"/>
                <a:gd name="connsiteY89" fmla="*/ 1598454 h 3697191"/>
                <a:gd name="connsiteX90" fmla="*/ 9077 w 5174061"/>
                <a:gd name="connsiteY90" fmla="*/ 1346437 h 3697191"/>
                <a:gd name="connsiteX91" fmla="*/ 513 w 5174061"/>
                <a:gd name="connsiteY91" fmla="*/ 1091933 h 3697191"/>
                <a:gd name="connsiteX92" fmla="*/ 18468 w 5174061"/>
                <a:gd name="connsiteY92" fmla="*/ 838073 h 3697191"/>
                <a:gd name="connsiteX93" fmla="*/ 61652 w 5174061"/>
                <a:gd name="connsiteY93" fmla="*/ 587528 h 3697191"/>
                <a:gd name="connsiteX94" fmla="*/ 214870 w 5174061"/>
                <a:gd name="connsiteY94" fmla="*/ 104487 h 369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74061" h="3697191">
                  <a:moveTo>
                    <a:pt x="264241" y="0"/>
                  </a:moveTo>
                  <a:lnTo>
                    <a:pt x="654940" y="0"/>
                  </a:lnTo>
                  <a:lnTo>
                    <a:pt x="634048" y="36881"/>
                  </a:lnTo>
                  <a:cubicBezTo>
                    <a:pt x="600517" y="102783"/>
                    <a:pt x="569947" y="170161"/>
                    <a:pt x="542485" y="238736"/>
                  </a:cubicBezTo>
                  <a:cubicBezTo>
                    <a:pt x="487515" y="375840"/>
                    <a:pt x="445066" y="517825"/>
                    <a:pt x="416337" y="662204"/>
                  </a:cubicBezTo>
                  <a:cubicBezTo>
                    <a:pt x="402066" y="734393"/>
                    <a:pt x="391017" y="807227"/>
                    <a:pt x="382914" y="880245"/>
                  </a:cubicBezTo>
                  <a:cubicBezTo>
                    <a:pt x="375086" y="953263"/>
                    <a:pt x="370115" y="1026650"/>
                    <a:pt x="367997" y="1099943"/>
                  </a:cubicBezTo>
                  <a:cubicBezTo>
                    <a:pt x="366155" y="1173330"/>
                    <a:pt x="366708" y="1246808"/>
                    <a:pt x="371311" y="1320102"/>
                  </a:cubicBezTo>
                  <a:cubicBezTo>
                    <a:pt x="374995" y="1393396"/>
                    <a:pt x="382453" y="1466507"/>
                    <a:pt x="392397" y="1539340"/>
                  </a:cubicBezTo>
                  <a:cubicBezTo>
                    <a:pt x="412839" y="1684916"/>
                    <a:pt x="446907" y="1829018"/>
                    <a:pt x="495433" y="1968700"/>
                  </a:cubicBezTo>
                  <a:cubicBezTo>
                    <a:pt x="543866" y="2108291"/>
                    <a:pt x="605743" y="2243830"/>
                    <a:pt x="680602" y="2372187"/>
                  </a:cubicBezTo>
                  <a:cubicBezTo>
                    <a:pt x="718170" y="2436274"/>
                    <a:pt x="758593" y="2498979"/>
                    <a:pt x="802053" y="2559474"/>
                  </a:cubicBezTo>
                  <a:cubicBezTo>
                    <a:pt x="823691" y="2589860"/>
                    <a:pt x="846343" y="2619509"/>
                    <a:pt x="869455" y="2648790"/>
                  </a:cubicBezTo>
                  <a:cubicBezTo>
                    <a:pt x="892934" y="2677978"/>
                    <a:pt x="916874" y="2706983"/>
                    <a:pt x="941644" y="2735343"/>
                  </a:cubicBezTo>
                  <a:cubicBezTo>
                    <a:pt x="1040443" y="2848784"/>
                    <a:pt x="1149740" y="2953385"/>
                    <a:pt x="1267324" y="3048041"/>
                  </a:cubicBezTo>
                  <a:cubicBezTo>
                    <a:pt x="1282240" y="3059642"/>
                    <a:pt x="1296697" y="3071797"/>
                    <a:pt x="1311706" y="3083214"/>
                  </a:cubicBezTo>
                  <a:lnTo>
                    <a:pt x="1356916" y="3117467"/>
                  </a:lnTo>
                  <a:lnTo>
                    <a:pt x="1402771" y="3150892"/>
                  </a:lnTo>
                  <a:lnTo>
                    <a:pt x="1449454" y="3183212"/>
                  </a:lnTo>
                  <a:cubicBezTo>
                    <a:pt x="1512252" y="3225383"/>
                    <a:pt x="1576798" y="3265252"/>
                    <a:pt x="1643463" y="3301716"/>
                  </a:cubicBezTo>
                  <a:cubicBezTo>
                    <a:pt x="1776608" y="3374549"/>
                    <a:pt x="1917396" y="3435137"/>
                    <a:pt x="2064352" y="3476665"/>
                  </a:cubicBezTo>
                  <a:cubicBezTo>
                    <a:pt x="2211217" y="3518100"/>
                    <a:pt x="2363422" y="3541120"/>
                    <a:pt x="2516088" y="3544618"/>
                  </a:cubicBezTo>
                  <a:lnTo>
                    <a:pt x="2573268" y="3544986"/>
                  </a:lnTo>
                  <a:cubicBezTo>
                    <a:pt x="2591776" y="3544710"/>
                    <a:pt x="2610191" y="3544158"/>
                    <a:pt x="2628607" y="3542868"/>
                  </a:cubicBezTo>
                  <a:cubicBezTo>
                    <a:pt x="2665346" y="3540198"/>
                    <a:pt x="2701901" y="3535779"/>
                    <a:pt x="2737811" y="3528781"/>
                  </a:cubicBezTo>
                  <a:cubicBezTo>
                    <a:pt x="2809725" y="3515061"/>
                    <a:pt x="2879428" y="3492318"/>
                    <a:pt x="2945356" y="3461379"/>
                  </a:cubicBezTo>
                  <a:cubicBezTo>
                    <a:pt x="3011467" y="3430718"/>
                    <a:pt x="3073620" y="3391400"/>
                    <a:pt x="3132366" y="3346834"/>
                  </a:cubicBezTo>
                  <a:cubicBezTo>
                    <a:pt x="3191204" y="3302453"/>
                    <a:pt x="3246359" y="3252086"/>
                    <a:pt x="3299304" y="3198588"/>
                  </a:cubicBezTo>
                  <a:cubicBezTo>
                    <a:pt x="3352341" y="3145091"/>
                    <a:pt x="3402800" y="3088002"/>
                    <a:pt x="3452982" y="3029625"/>
                  </a:cubicBezTo>
                  <a:cubicBezTo>
                    <a:pt x="3478027" y="3000344"/>
                    <a:pt x="3502704" y="2970603"/>
                    <a:pt x="3527474" y="2940494"/>
                  </a:cubicBezTo>
                  <a:lnTo>
                    <a:pt x="3602148" y="2849797"/>
                  </a:lnTo>
                  <a:cubicBezTo>
                    <a:pt x="3652332" y="2789025"/>
                    <a:pt x="3702514" y="2727056"/>
                    <a:pt x="3756380" y="2667021"/>
                  </a:cubicBezTo>
                  <a:cubicBezTo>
                    <a:pt x="3783358" y="2637004"/>
                    <a:pt x="3810982" y="2607354"/>
                    <a:pt x="3839435" y="2578074"/>
                  </a:cubicBezTo>
                  <a:lnTo>
                    <a:pt x="3882619" y="2534428"/>
                  </a:lnTo>
                  <a:cubicBezTo>
                    <a:pt x="3897167" y="2519972"/>
                    <a:pt x="3913189" y="2504595"/>
                    <a:pt x="3928934" y="2490139"/>
                  </a:cubicBezTo>
                  <a:cubicBezTo>
                    <a:pt x="3992100" y="2431485"/>
                    <a:pt x="4061527" y="2378448"/>
                    <a:pt x="4134085" y="2332041"/>
                  </a:cubicBezTo>
                  <a:cubicBezTo>
                    <a:pt x="4206550" y="2285449"/>
                    <a:pt x="4282606" y="2246684"/>
                    <a:pt x="4354888" y="2211603"/>
                  </a:cubicBezTo>
                  <a:cubicBezTo>
                    <a:pt x="4390982" y="2194108"/>
                    <a:pt x="4426156" y="2177350"/>
                    <a:pt x="4459212" y="2160131"/>
                  </a:cubicBezTo>
                  <a:cubicBezTo>
                    <a:pt x="4492360" y="2143097"/>
                    <a:pt x="4523574" y="2125878"/>
                    <a:pt x="4551935" y="2106817"/>
                  </a:cubicBezTo>
                  <a:cubicBezTo>
                    <a:pt x="4609023" y="2069250"/>
                    <a:pt x="4655246" y="2024592"/>
                    <a:pt x="4693090" y="1969437"/>
                  </a:cubicBezTo>
                  <a:cubicBezTo>
                    <a:pt x="4730658" y="1914375"/>
                    <a:pt x="4760308" y="1850104"/>
                    <a:pt x="4782498" y="1781137"/>
                  </a:cubicBezTo>
                  <a:cubicBezTo>
                    <a:pt x="4804506" y="1712263"/>
                    <a:pt x="4818593" y="1637956"/>
                    <a:pt x="4826512" y="1564478"/>
                  </a:cubicBezTo>
                  <a:cubicBezTo>
                    <a:pt x="4834154" y="1490722"/>
                    <a:pt x="4835812" y="1416784"/>
                    <a:pt x="4834247" y="1343582"/>
                  </a:cubicBezTo>
                  <a:cubicBezTo>
                    <a:pt x="4831944" y="1270288"/>
                    <a:pt x="4826972" y="1197638"/>
                    <a:pt x="4819882" y="1125541"/>
                  </a:cubicBezTo>
                  <a:cubicBezTo>
                    <a:pt x="4812792" y="1053444"/>
                    <a:pt x="4802019" y="981714"/>
                    <a:pt x="4786918" y="910907"/>
                  </a:cubicBezTo>
                  <a:cubicBezTo>
                    <a:pt x="4772001" y="840007"/>
                    <a:pt x="4754230" y="769935"/>
                    <a:pt x="4735354" y="700048"/>
                  </a:cubicBezTo>
                  <a:cubicBezTo>
                    <a:pt x="4697603" y="560365"/>
                    <a:pt x="4653220" y="421051"/>
                    <a:pt x="4595028" y="285972"/>
                  </a:cubicBezTo>
                  <a:cubicBezTo>
                    <a:pt x="4565931" y="218433"/>
                    <a:pt x="4534072" y="151815"/>
                    <a:pt x="4499577" y="86313"/>
                  </a:cubicBezTo>
                  <a:lnTo>
                    <a:pt x="4449808" y="0"/>
                  </a:lnTo>
                  <a:lnTo>
                    <a:pt x="4876728" y="0"/>
                  </a:lnTo>
                  <a:lnTo>
                    <a:pt x="4945109" y="122534"/>
                  </a:lnTo>
                  <a:cubicBezTo>
                    <a:pt x="4982860" y="198498"/>
                    <a:pt x="5017022" y="276581"/>
                    <a:pt x="5047868" y="356228"/>
                  </a:cubicBezTo>
                  <a:cubicBezTo>
                    <a:pt x="5055418" y="376209"/>
                    <a:pt x="5063244" y="396097"/>
                    <a:pt x="5070058" y="416355"/>
                  </a:cubicBezTo>
                  <a:lnTo>
                    <a:pt x="5090408" y="477311"/>
                  </a:lnTo>
                  <a:lnTo>
                    <a:pt x="5108455" y="539096"/>
                  </a:lnTo>
                  <a:cubicBezTo>
                    <a:pt x="5114348" y="559721"/>
                    <a:pt x="5119136" y="580715"/>
                    <a:pt x="5124292" y="601524"/>
                  </a:cubicBezTo>
                  <a:cubicBezTo>
                    <a:pt x="5163702" y="768923"/>
                    <a:pt x="5177698" y="942490"/>
                    <a:pt x="5173278" y="1114583"/>
                  </a:cubicBezTo>
                  <a:cubicBezTo>
                    <a:pt x="5170976" y="1200677"/>
                    <a:pt x="5161860" y="1286585"/>
                    <a:pt x="5145931" y="1371021"/>
                  </a:cubicBezTo>
                  <a:cubicBezTo>
                    <a:pt x="5129909" y="1455457"/>
                    <a:pt x="5107718" y="1538328"/>
                    <a:pt x="5082213" y="1619356"/>
                  </a:cubicBezTo>
                  <a:cubicBezTo>
                    <a:pt x="5056800" y="1700569"/>
                    <a:pt x="5029544" y="1779572"/>
                    <a:pt x="4997316" y="1859404"/>
                  </a:cubicBezTo>
                  <a:cubicBezTo>
                    <a:pt x="4981204" y="1899274"/>
                    <a:pt x="4963708" y="1939143"/>
                    <a:pt x="4943912" y="1978737"/>
                  </a:cubicBezTo>
                  <a:cubicBezTo>
                    <a:pt x="4923746" y="2018146"/>
                    <a:pt x="4901464" y="2057372"/>
                    <a:pt x="4875222" y="2094940"/>
                  </a:cubicBezTo>
                  <a:cubicBezTo>
                    <a:pt x="4849348" y="2132691"/>
                    <a:pt x="4819790" y="2168879"/>
                    <a:pt x="4787286" y="2202210"/>
                  </a:cubicBezTo>
                  <a:cubicBezTo>
                    <a:pt x="4770989" y="2218785"/>
                    <a:pt x="4754046" y="2234714"/>
                    <a:pt x="4736644" y="2249815"/>
                  </a:cubicBezTo>
                  <a:cubicBezTo>
                    <a:pt x="4719240" y="2264824"/>
                    <a:pt x="4701285" y="2278912"/>
                    <a:pt x="4683238" y="2292447"/>
                  </a:cubicBezTo>
                  <a:cubicBezTo>
                    <a:pt x="4610681" y="2346405"/>
                    <a:pt x="4537202" y="2386828"/>
                    <a:pt x="4470262" y="2426789"/>
                  </a:cubicBezTo>
                  <a:cubicBezTo>
                    <a:pt x="4402953" y="2466382"/>
                    <a:pt x="4340892" y="2505700"/>
                    <a:pt x="4283066" y="2549069"/>
                  </a:cubicBezTo>
                  <a:cubicBezTo>
                    <a:pt x="4253970" y="2570523"/>
                    <a:pt x="4226163" y="2593267"/>
                    <a:pt x="4199183" y="2616930"/>
                  </a:cubicBezTo>
                  <a:cubicBezTo>
                    <a:pt x="4172021" y="2640319"/>
                    <a:pt x="4145871" y="2665087"/>
                    <a:pt x="4120364" y="2690501"/>
                  </a:cubicBezTo>
                  <a:cubicBezTo>
                    <a:pt x="4107474" y="2703392"/>
                    <a:pt x="4095412" y="2716006"/>
                    <a:pt x="4082336" y="2729819"/>
                  </a:cubicBezTo>
                  <a:lnTo>
                    <a:pt x="4043203" y="2771715"/>
                  </a:lnTo>
                  <a:lnTo>
                    <a:pt x="3964753" y="2856794"/>
                  </a:lnTo>
                  <a:cubicBezTo>
                    <a:pt x="3911992" y="2913790"/>
                    <a:pt x="3857574" y="2970603"/>
                    <a:pt x="3802510" y="3028152"/>
                  </a:cubicBezTo>
                  <a:cubicBezTo>
                    <a:pt x="3774980" y="3056880"/>
                    <a:pt x="3746896" y="3085517"/>
                    <a:pt x="3718628" y="3114245"/>
                  </a:cubicBezTo>
                  <a:cubicBezTo>
                    <a:pt x="3690175" y="3142789"/>
                    <a:pt x="3661263" y="3171149"/>
                    <a:pt x="3631890" y="3199417"/>
                  </a:cubicBezTo>
                  <a:cubicBezTo>
                    <a:pt x="3573236" y="3255954"/>
                    <a:pt x="3511636" y="3310924"/>
                    <a:pt x="3446812" y="3363224"/>
                  </a:cubicBezTo>
                  <a:cubicBezTo>
                    <a:pt x="3382082" y="3415524"/>
                    <a:pt x="3313484" y="3464694"/>
                    <a:pt x="3240927" y="3508616"/>
                  </a:cubicBezTo>
                  <a:cubicBezTo>
                    <a:pt x="3168369" y="3552444"/>
                    <a:pt x="3091484" y="3590565"/>
                    <a:pt x="3011284" y="3620399"/>
                  </a:cubicBezTo>
                  <a:cubicBezTo>
                    <a:pt x="2931083" y="3650324"/>
                    <a:pt x="2847753" y="3671870"/>
                    <a:pt x="2763501" y="3684208"/>
                  </a:cubicBezTo>
                  <a:cubicBezTo>
                    <a:pt x="2721330" y="3690193"/>
                    <a:pt x="2679066" y="3694429"/>
                    <a:pt x="2636710" y="3695994"/>
                  </a:cubicBezTo>
                  <a:lnTo>
                    <a:pt x="2605035" y="3697008"/>
                  </a:lnTo>
                  <a:lnTo>
                    <a:pt x="2573360" y="3697191"/>
                  </a:lnTo>
                  <a:lnTo>
                    <a:pt x="2511852" y="3695810"/>
                  </a:lnTo>
                  <a:cubicBezTo>
                    <a:pt x="2184330" y="3685037"/>
                    <a:pt x="1858557" y="3613861"/>
                    <a:pt x="1554976" y="3483386"/>
                  </a:cubicBezTo>
                  <a:cubicBezTo>
                    <a:pt x="1479195" y="3450606"/>
                    <a:pt x="1404704" y="3414327"/>
                    <a:pt x="1332515" y="3373997"/>
                  </a:cubicBezTo>
                  <a:cubicBezTo>
                    <a:pt x="1260050" y="3333943"/>
                    <a:pt x="1189794" y="3289838"/>
                    <a:pt x="1121840" y="3242233"/>
                  </a:cubicBezTo>
                  <a:cubicBezTo>
                    <a:pt x="986117" y="3147025"/>
                    <a:pt x="859417" y="3038557"/>
                    <a:pt x="742662" y="2920052"/>
                  </a:cubicBezTo>
                  <a:cubicBezTo>
                    <a:pt x="626000" y="2801823"/>
                    <a:pt x="518821" y="2670797"/>
                    <a:pt x="426282" y="2530745"/>
                  </a:cubicBezTo>
                  <a:cubicBezTo>
                    <a:pt x="333652" y="2390418"/>
                    <a:pt x="254741" y="2240700"/>
                    <a:pt x="190562" y="2084350"/>
                  </a:cubicBezTo>
                  <a:cubicBezTo>
                    <a:pt x="126292" y="1928094"/>
                    <a:pt x="77858" y="1764932"/>
                    <a:pt x="45078" y="1598454"/>
                  </a:cubicBezTo>
                  <a:cubicBezTo>
                    <a:pt x="28504" y="1515216"/>
                    <a:pt x="16903" y="1430964"/>
                    <a:pt x="9077" y="1346437"/>
                  </a:cubicBezTo>
                  <a:cubicBezTo>
                    <a:pt x="2262" y="1261817"/>
                    <a:pt x="-1421" y="1176828"/>
                    <a:pt x="513" y="1091933"/>
                  </a:cubicBezTo>
                  <a:cubicBezTo>
                    <a:pt x="1986" y="1007036"/>
                    <a:pt x="8063" y="922232"/>
                    <a:pt x="18468" y="838073"/>
                  </a:cubicBezTo>
                  <a:cubicBezTo>
                    <a:pt x="28689" y="753822"/>
                    <a:pt x="43237" y="670215"/>
                    <a:pt x="61652" y="587528"/>
                  </a:cubicBezTo>
                  <a:cubicBezTo>
                    <a:pt x="98300" y="422156"/>
                    <a:pt x="149679" y="260283"/>
                    <a:pt x="214870" y="10448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6160BCB-9856-41AA-A8B4-C000F9D3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762601 w 5207741"/>
                <a:gd name="connsiteY1" fmla="*/ 0 h 3738815"/>
                <a:gd name="connsiteX2" fmla="*/ 717282 w 5207741"/>
                <a:gd name="connsiteY2" fmla="*/ 76130 h 3738815"/>
                <a:gd name="connsiteX3" fmla="*/ 628158 w 5207741"/>
                <a:gd name="connsiteY3" fmla="*/ 264800 h 3738815"/>
                <a:gd name="connsiteX4" fmla="*/ 460483 w 5207741"/>
                <a:gd name="connsiteY4" fmla="*/ 1110997 h 3738815"/>
                <a:gd name="connsiteX5" fmla="*/ 599705 w 5207741"/>
                <a:gd name="connsiteY5" fmla="*/ 1885190 h 3738815"/>
                <a:gd name="connsiteX6" fmla="*/ 982566 w 5207741"/>
                <a:gd name="connsiteY6" fmla="*/ 2534986 h 3738815"/>
                <a:gd name="connsiteX7" fmla="*/ 1690186 w 5207741"/>
                <a:gd name="connsiteY7" fmla="*/ 3078339 h 3738815"/>
                <a:gd name="connsiteX8" fmla="*/ 2582147 w 5207741"/>
                <a:gd name="connsiteY8" fmla="*/ 3278517 h 3738815"/>
                <a:gd name="connsiteX9" fmla="*/ 3046773 w 5207741"/>
                <a:gd name="connsiteY9" fmla="*/ 3124195 h 3738815"/>
                <a:gd name="connsiteX10" fmla="*/ 3534327 w 5207741"/>
                <a:gd name="connsiteY10" fmla="*/ 2653491 h 3738815"/>
                <a:gd name="connsiteX11" fmla="*/ 3788371 w 5207741"/>
                <a:gd name="connsiteY11" fmla="*/ 2381860 h 3738815"/>
                <a:gd name="connsiteX12" fmla="*/ 4381538 w 5207741"/>
                <a:gd name="connsiteY12" fmla="*/ 1954710 h 3738815"/>
                <a:gd name="connsiteX13" fmla="*/ 4572876 w 5207741"/>
                <a:gd name="connsiteY13" fmla="*/ 1832613 h 3738815"/>
                <a:gd name="connsiteX14" fmla="*/ 4687698 w 5207741"/>
                <a:gd name="connsiteY14" fmla="*/ 1584555 h 3738815"/>
                <a:gd name="connsiteX15" fmla="*/ 4694328 w 5207741"/>
                <a:gd name="connsiteY15" fmla="*/ 722704 h 3738815"/>
                <a:gd name="connsiteX16" fmla="*/ 4427822 w 5207741"/>
                <a:gd name="connsiteY16" fmla="*/ 101669 h 3738815"/>
                <a:gd name="connsiteX17" fmla="*/ 4357980 w 5207741"/>
                <a:gd name="connsiteY17" fmla="*/ 0 h 3738815"/>
                <a:gd name="connsiteX18" fmla="*/ 4900539 w 5207741"/>
                <a:gd name="connsiteY18" fmla="*/ 0 h 3738815"/>
                <a:gd name="connsiteX19" fmla="*/ 5023799 w 5207741"/>
                <a:gd name="connsiteY19" fmla="*/ 256448 h 3738815"/>
                <a:gd name="connsiteX20" fmla="*/ 5131054 w 5207741"/>
                <a:gd name="connsiteY20" fmla="*/ 1708493 h 3738815"/>
                <a:gd name="connsiteX21" fmla="*/ 4116721 w 5207741"/>
                <a:gd name="connsiteY21" fmla="*/ 2704502 h 3738815"/>
                <a:gd name="connsiteX22" fmla="*/ 2582056 w 5207741"/>
                <a:gd name="connsiteY22" fmla="*/ 3738815 h 3738815"/>
                <a:gd name="connsiteX23" fmla="*/ 632301 w 5207741"/>
                <a:gd name="connsiteY23" fmla="*/ 2833780 h 3738815"/>
                <a:gd name="connsiteX24" fmla="*/ 0 w 5207741"/>
                <a:gd name="connsiteY24" fmla="*/ 1110906 h 3738815"/>
                <a:gd name="connsiteX25" fmla="*/ 202913 w 5207741"/>
                <a:gd name="connsiteY25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762601" y="0"/>
                  </a:lnTo>
                  <a:lnTo>
                    <a:pt x="717282" y="76130"/>
                  </a:lnTo>
                  <a:cubicBezTo>
                    <a:pt x="684728" y="137306"/>
                    <a:pt x="654998" y="200230"/>
                    <a:pt x="628158" y="264800"/>
                  </a:cubicBezTo>
                  <a:cubicBezTo>
                    <a:pt x="516927" y="532471"/>
                    <a:pt x="460483" y="817176"/>
                    <a:pt x="460483" y="1110997"/>
                  </a:cubicBezTo>
                  <a:cubicBezTo>
                    <a:pt x="460483" y="1378024"/>
                    <a:pt x="507351" y="1638514"/>
                    <a:pt x="599705" y="1885190"/>
                  </a:cubicBezTo>
                  <a:cubicBezTo>
                    <a:pt x="688836" y="2123213"/>
                    <a:pt x="817654" y="2341899"/>
                    <a:pt x="982566" y="2534986"/>
                  </a:cubicBezTo>
                  <a:cubicBezTo>
                    <a:pt x="1177587" y="2763432"/>
                    <a:pt x="1422331" y="2951271"/>
                    <a:pt x="1690186" y="3078339"/>
                  </a:cubicBezTo>
                  <a:cubicBezTo>
                    <a:pt x="1970289" y="3211208"/>
                    <a:pt x="2270370" y="3278517"/>
                    <a:pt x="2582147" y="3278517"/>
                  </a:cubicBezTo>
                  <a:cubicBezTo>
                    <a:pt x="2751940" y="3278517"/>
                    <a:pt x="2895213" y="3230912"/>
                    <a:pt x="3046773" y="3124195"/>
                  </a:cubicBezTo>
                  <a:cubicBezTo>
                    <a:pt x="3210120" y="3009188"/>
                    <a:pt x="3367573" y="2836358"/>
                    <a:pt x="3534327" y="2653491"/>
                  </a:cubicBezTo>
                  <a:cubicBezTo>
                    <a:pt x="3615264" y="2564727"/>
                    <a:pt x="3698871" y="2472925"/>
                    <a:pt x="3788371" y="2381860"/>
                  </a:cubicBezTo>
                  <a:cubicBezTo>
                    <a:pt x="4015803" y="2150375"/>
                    <a:pt x="4227214" y="2037303"/>
                    <a:pt x="4381538" y="1954710"/>
                  </a:cubicBezTo>
                  <a:cubicBezTo>
                    <a:pt x="4479325" y="1902317"/>
                    <a:pt x="4536506" y="1870826"/>
                    <a:pt x="4572876" y="1832613"/>
                  </a:cubicBezTo>
                  <a:cubicBezTo>
                    <a:pt x="4615601" y="1787772"/>
                    <a:pt x="4654274" y="1704257"/>
                    <a:pt x="4687698" y="1584555"/>
                  </a:cubicBezTo>
                  <a:cubicBezTo>
                    <a:pt x="4765044" y="1307676"/>
                    <a:pt x="4767254" y="1017723"/>
                    <a:pt x="4694328" y="722704"/>
                  </a:cubicBezTo>
                  <a:cubicBezTo>
                    <a:pt x="4642396" y="512766"/>
                    <a:pt x="4551463" y="301482"/>
                    <a:pt x="4427822" y="101669"/>
                  </a:cubicBezTo>
                  <a:lnTo>
                    <a:pt x="4357980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36BE7FD8-DDBE-4757-AEA0-50DEA9A49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869557 w 5207741"/>
                <a:gd name="connsiteY1" fmla="*/ 0 h 3738815"/>
                <a:gd name="connsiteX2" fmla="*/ 798472 w 5207741"/>
                <a:gd name="connsiteY2" fmla="*/ 119401 h 3738815"/>
                <a:gd name="connsiteX3" fmla="*/ 713145 w 5207741"/>
                <a:gd name="connsiteY3" fmla="*/ 300066 h 3738815"/>
                <a:gd name="connsiteX4" fmla="*/ 552561 w 5207741"/>
                <a:gd name="connsiteY4" fmla="*/ 1110906 h 3738815"/>
                <a:gd name="connsiteX5" fmla="*/ 685890 w 5207741"/>
                <a:gd name="connsiteY5" fmla="*/ 1852779 h 3738815"/>
                <a:gd name="connsiteX6" fmla="*/ 1052546 w 5207741"/>
                <a:gd name="connsiteY6" fmla="*/ 2475043 h 3738815"/>
                <a:gd name="connsiteX7" fmla="*/ 1729596 w 5207741"/>
                <a:gd name="connsiteY7" fmla="*/ 2995009 h 3738815"/>
                <a:gd name="connsiteX8" fmla="*/ 2582147 w 5207741"/>
                <a:gd name="connsiteY8" fmla="*/ 3186347 h 3738815"/>
                <a:gd name="connsiteX9" fmla="*/ 3466281 w 5207741"/>
                <a:gd name="connsiteY9" fmla="*/ 2591430 h 3738815"/>
                <a:gd name="connsiteX10" fmla="*/ 3722720 w 5207741"/>
                <a:gd name="connsiteY10" fmla="*/ 2317314 h 3738815"/>
                <a:gd name="connsiteX11" fmla="*/ 4338077 w 5207741"/>
                <a:gd name="connsiteY11" fmla="*/ 1873497 h 3738815"/>
                <a:gd name="connsiteX12" fmla="*/ 4506212 w 5207741"/>
                <a:gd name="connsiteY12" fmla="*/ 1769080 h 3738815"/>
                <a:gd name="connsiteX13" fmla="*/ 4599026 w 5207741"/>
                <a:gd name="connsiteY13" fmla="*/ 1559787 h 3738815"/>
                <a:gd name="connsiteX14" fmla="*/ 4605012 w 5207741"/>
                <a:gd name="connsiteY14" fmla="*/ 744803 h 3738815"/>
                <a:gd name="connsiteX15" fmla="*/ 4349253 w 5207741"/>
                <a:gd name="connsiteY15" fmla="*/ 149548 h 3738815"/>
                <a:gd name="connsiteX16" fmla="*/ 4246488 w 5207741"/>
                <a:gd name="connsiteY16" fmla="*/ 0 h 3738815"/>
                <a:gd name="connsiteX17" fmla="*/ 4900539 w 5207741"/>
                <a:gd name="connsiteY17" fmla="*/ 0 h 3738815"/>
                <a:gd name="connsiteX18" fmla="*/ 5023799 w 5207741"/>
                <a:gd name="connsiteY18" fmla="*/ 256448 h 3738815"/>
                <a:gd name="connsiteX19" fmla="*/ 5131054 w 5207741"/>
                <a:gd name="connsiteY19" fmla="*/ 1708493 h 3738815"/>
                <a:gd name="connsiteX20" fmla="*/ 4116721 w 5207741"/>
                <a:gd name="connsiteY20" fmla="*/ 2704502 h 3738815"/>
                <a:gd name="connsiteX21" fmla="*/ 2582056 w 5207741"/>
                <a:gd name="connsiteY21" fmla="*/ 3738815 h 3738815"/>
                <a:gd name="connsiteX22" fmla="*/ 632301 w 5207741"/>
                <a:gd name="connsiteY22" fmla="*/ 2833780 h 3738815"/>
                <a:gd name="connsiteX23" fmla="*/ 0 w 5207741"/>
                <a:gd name="connsiteY23" fmla="*/ 1110906 h 3738815"/>
                <a:gd name="connsiteX24" fmla="*/ 202913 w 5207741"/>
                <a:gd name="connsiteY24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869557" y="0"/>
                  </a:lnTo>
                  <a:lnTo>
                    <a:pt x="798472" y="119401"/>
                  </a:lnTo>
                  <a:cubicBezTo>
                    <a:pt x="767299" y="177982"/>
                    <a:pt x="738835" y="238236"/>
                    <a:pt x="713145" y="300066"/>
                  </a:cubicBezTo>
                  <a:cubicBezTo>
                    <a:pt x="606611" y="556503"/>
                    <a:pt x="552561" y="829331"/>
                    <a:pt x="552561" y="1110906"/>
                  </a:cubicBezTo>
                  <a:cubicBezTo>
                    <a:pt x="552561" y="1366883"/>
                    <a:pt x="597403" y="1616415"/>
                    <a:pt x="685890" y="1852779"/>
                  </a:cubicBezTo>
                  <a:cubicBezTo>
                    <a:pt x="771247" y="2080764"/>
                    <a:pt x="894631" y="2290058"/>
                    <a:pt x="1052546" y="2475043"/>
                  </a:cubicBezTo>
                  <a:cubicBezTo>
                    <a:pt x="1239188" y="2693729"/>
                    <a:pt x="1473342" y="2873466"/>
                    <a:pt x="1729596" y="2995009"/>
                  </a:cubicBezTo>
                  <a:cubicBezTo>
                    <a:pt x="1997267" y="3121985"/>
                    <a:pt x="2284091" y="3186347"/>
                    <a:pt x="2582147" y="3186347"/>
                  </a:cubicBezTo>
                  <a:cubicBezTo>
                    <a:pt x="2908748" y="3186347"/>
                    <a:pt x="3109939" y="2982394"/>
                    <a:pt x="3466281" y="2591430"/>
                  </a:cubicBezTo>
                  <a:cubicBezTo>
                    <a:pt x="3547771" y="2502022"/>
                    <a:pt x="3632022" y="2409575"/>
                    <a:pt x="3722720" y="2317314"/>
                  </a:cubicBezTo>
                  <a:cubicBezTo>
                    <a:pt x="3959913" y="2075884"/>
                    <a:pt x="4178506" y="1958853"/>
                    <a:pt x="4338077" y="1873497"/>
                  </a:cubicBezTo>
                  <a:cubicBezTo>
                    <a:pt x="4416344" y="1831509"/>
                    <a:pt x="4478220" y="1798453"/>
                    <a:pt x="4506212" y="1769080"/>
                  </a:cubicBezTo>
                  <a:cubicBezTo>
                    <a:pt x="4537518" y="1736208"/>
                    <a:pt x="4570483" y="1661901"/>
                    <a:pt x="4599026" y="1559787"/>
                  </a:cubicBezTo>
                  <a:cubicBezTo>
                    <a:pt x="4672136" y="1298377"/>
                    <a:pt x="4674070" y="1024169"/>
                    <a:pt x="4605012" y="744803"/>
                  </a:cubicBezTo>
                  <a:cubicBezTo>
                    <a:pt x="4555290" y="543912"/>
                    <a:pt x="4468017" y="341363"/>
                    <a:pt x="4349253" y="149548"/>
                  </a:cubicBezTo>
                  <a:lnTo>
                    <a:pt x="4246488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E9FC4450-C88E-4D5D-99DD-0A34BCFC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05815" y="-1438"/>
              <a:ext cx="5699636" cy="3920553"/>
            </a:xfrm>
            <a:custGeom>
              <a:avLst/>
              <a:gdLst>
                <a:gd name="connsiteX0" fmla="*/ 236526 w 5699636"/>
                <a:gd name="connsiteY0" fmla="*/ 0 h 3920553"/>
                <a:gd name="connsiteX1" fmla="*/ 639747 w 5699636"/>
                <a:gd name="connsiteY1" fmla="*/ 0 h 3920553"/>
                <a:gd name="connsiteX2" fmla="*/ 591602 w 5699636"/>
                <a:gd name="connsiteY2" fmla="*/ 108703 h 3920553"/>
                <a:gd name="connsiteX3" fmla="*/ 459286 w 5699636"/>
                <a:gd name="connsiteY3" fmla="*/ 562740 h 3920553"/>
                <a:gd name="connsiteX4" fmla="*/ 413892 w 5699636"/>
                <a:gd name="connsiteY4" fmla="*/ 1032063 h 3920553"/>
                <a:gd name="connsiteX5" fmla="*/ 453025 w 5699636"/>
                <a:gd name="connsiteY5" fmla="*/ 1501385 h 3920553"/>
                <a:gd name="connsiteX6" fmla="*/ 578251 w 5699636"/>
                <a:gd name="connsiteY6" fmla="*/ 1955698 h 3920553"/>
                <a:gd name="connsiteX7" fmla="*/ 1074276 w 5699636"/>
                <a:gd name="connsiteY7" fmla="*/ 2759357 h 3920553"/>
                <a:gd name="connsiteX8" fmla="*/ 1843958 w 5699636"/>
                <a:gd name="connsiteY8" fmla="*/ 3325729 h 3920553"/>
                <a:gd name="connsiteX9" fmla="*/ 1898743 w 5699636"/>
                <a:gd name="connsiteY9" fmla="*/ 3351419 h 3920553"/>
                <a:gd name="connsiteX10" fmla="*/ 1926183 w 5699636"/>
                <a:gd name="connsiteY10" fmla="*/ 3364309 h 3920553"/>
                <a:gd name="connsiteX11" fmla="*/ 1954267 w 5699636"/>
                <a:gd name="connsiteY11" fmla="*/ 3375727 h 3920553"/>
                <a:gd name="connsiteX12" fmla="*/ 2010435 w 5699636"/>
                <a:gd name="connsiteY12" fmla="*/ 3398655 h 3920553"/>
                <a:gd name="connsiteX13" fmla="*/ 2066970 w 5699636"/>
                <a:gd name="connsiteY13" fmla="*/ 3420569 h 3920553"/>
                <a:gd name="connsiteX14" fmla="*/ 2181884 w 5699636"/>
                <a:gd name="connsiteY14" fmla="*/ 3460439 h 3920553"/>
                <a:gd name="connsiteX15" fmla="*/ 2298915 w 5699636"/>
                <a:gd name="connsiteY15" fmla="*/ 3494600 h 3920553"/>
                <a:gd name="connsiteX16" fmla="*/ 2782326 w 5699636"/>
                <a:gd name="connsiteY16" fmla="*/ 3572314 h 3920553"/>
                <a:gd name="connsiteX17" fmla="*/ 2843833 w 5699636"/>
                <a:gd name="connsiteY17" fmla="*/ 3576274 h 3920553"/>
                <a:gd name="connsiteX18" fmla="*/ 2903961 w 5699636"/>
                <a:gd name="connsiteY18" fmla="*/ 3577194 h 3920553"/>
                <a:gd name="connsiteX19" fmla="*/ 2963904 w 5699636"/>
                <a:gd name="connsiteY19" fmla="*/ 3575261 h 3920553"/>
                <a:gd name="connsiteX20" fmla="*/ 3023662 w 5699636"/>
                <a:gd name="connsiteY20" fmla="*/ 3570380 h 3920553"/>
                <a:gd name="connsiteX21" fmla="*/ 3083053 w 5699636"/>
                <a:gd name="connsiteY21" fmla="*/ 3562462 h 3920553"/>
                <a:gd name="connsiteX22" fmla="*/ 3141983 w 5699636"/>
                <a:gd name="connsiteY22" fmla="*/ 3551320 h 3920553"/>
                <a:gd name="connsiteX23" fmla="*/ 3200176 w 5699636"/>
                <a:gd name="connsiteY23" fmla="*/ 3536680 h 3920553"/>
                <a:gd name="connsiteX24" fmla="*/ 3257633 w 5699636"/>
                <a:gd name="connsiteY24" fmla="*/ 3518909 h 3920553"/>
                <a:gd name="connsiteX25" fmla="*/ 3477516 w 5699636"/>
                <a:gd name="connsiteY25" fmla="*/ 3418175 h 3920553"/>
                <a:gd name="connsiteX26" fmla="*/ 3678982 w 5699636"/>
                <a:gd name="connsiteY26" fmla="*/ 3278585 h 3920553"/>
                <a:gd name="connsiteX27" fmla="*/ 3863784 w 5699636"/>
                <a:gd name="connsiteY27" fmla="*/ 3113397 h 3920553"/>
                <a:gd name="connsiteX28" fmla="*/ 3951994 w 5699636"/>
                <a:gd name="connsiteY28" fmla="*/ 3025185 h 3920553"/>
                <a:gd name="connsiteX29" fmla="*/ 4038271 w 5699636"/>
                <a:gd name="connsiteY29" fmla="*/ 2934489 h 3920553"/>
                <a:gd name="connsiteX30" fmla="*/ 4209537 w 5699636"/>
                <a:gd name="connsiteY30" fmla="*/ 2750241 h 3920553"/>
                <a:gd name="connsiteX31" fmla="*/ 4295998 w 5699636"/>
                <a:gd name="connsiteY31" fmla="*/ 2657978 h 3920553"/>
                <a:gd name="connsiteX32" fmla="*/ 4385130 w 5699636"/>
                <a:gd name="connsiteY32" fmla="*/ 2566728 h 3920553"/>
                <a:gd name="connsiteX33" fmla="*/ 4802060 w 5699636"/>
                <a:gd name="connsiteY33" fmla="*/ 2262318 h 3920553"/>
                <a:gd name="connsiteX34" fmla="*/ 5011721 w 5699636"/>
                <a:gd name="connsiteY34" fmla="*/ 2133685 h 3920553"/>
                <a:gd name="connsiteX35" fmla="*/ 5169267 w 5699636"/>
                <a:gd name="connsiteY35" fmla="*/ 1971075 h 3920553"/>
                <a:gd name="connsiteX36" fmla="*/ 5267146 w 5699636"/>
                <a:gd name="connsiteY36" fmla="*/ 1764268 h 3920553"/>
                <a:gd name="connsiteX37" fmla="*/ 5325432 w 5699636"/>
                <a:gd name="connsiteY37" fmla="*/ 1534533 h 3920553"/>
                <a:gd name="connsiteX38" fmla="*/ 5335468 w 5699636"/>
                <a:gd name="connsiteY38" fmla="*/ 1475879 h 3920553"/>
                <a:gd name="connsiteX39" fmla="*/ 5343939 w 5699636"/>
                <a:gd name="connsiteY39" fmla="*/ 1417133 h 3920553"/>
                <a:gd name="connsiteX40" fmla="*/ 5350293 w 5699636"/>
                <a:gd name="connsiteY40" fmla="*/ 1358203 h 3920553"/>
                <a:gd name="connsiteX41" fmla="*/ 5354896 w 5699636"/>
                <a:gd name="connsiteY41" fmla="*/ 1299089 h 3920553"/>
                <a:gd name="connsiteX42" fmla="*/ 5357476 w 5699636"/>
                <a:gd name="connsiteY42" fmla="*/ 1062816 h 3920553"/>
                <a:gd name="connsiteX43" fmla="*/ 5353884 w 5699636"/>
                <a:gd name="connsiteY43" fmla="*/ 1003886 h 3920553"/>
                <a:gd name="connsiteX44" fmla="*/ 5348452 w 5699636"/>
                <a:gd name="connsiteY44" fmla="*/ 945141 h 3920553"/>
                <a:gd name="connsiteX45" fmla="*/ 5341730 w 5699636"/>
                <a:gd name="connsiteY45" fmla="*/ 886486 h 3920553"/>
                <a:gd name="connsiteX46" fmla="*/ 5333442 w 5699636"/>
                <a:gd name="connsiteY46" fmla="*/ 828017 h 3920553"/>
                <a:gd name="connsiteX47" fmla="*/ 5285194 w 5699636"/>
                <a:gd name="connsiteY47" fmla="*/ 596624 h 3920553"/>
                <a:gd name="connsiteX48" fmla="*/ 5122400 w 5699636"/>
                <a:gd name="connsiteY48" fmla="*/ 150414 h 3920553"/>
                <a:gd name="connsiteX49" fmla="*/ 5044359 w 5699636"/>
                <a:gd name="connsiteY49" fmla="*/ 0 h 3920553"/>
                <a:gd name="connsiteX50" fmla="*/ 5463111 w 5699636"/>
                <a:gd name="connsiteY50" fmla="*/ 0 h 3920553"/>
                <a:gd name="connsiteX51" fmla="*/ 5475681 w 5699636"/>
                <a:gd name="connsiteY51" fmla="*/ 25671 h 3920553"/>
                <a:gd name="connsiteX52" fmla="*/ 5684924 w 5699636"/>
                <a:gd name="connsiteY52" fmla="*/ 830307 h 3920553"/>
                <a:gd name="connsiteX53" fmla="*/ 5699636 w 5699636"/>
                <a:gd name="connsiteY53" fmla="*/ 1116940 h 3920553"/>
                <a:gd name="connsiteX54" fmla="*/ 5699636 w 5699636"/>
                <a:gd name="connsiteY54" fmla="*/ 1116977 h 3920553"/>
                <a:gd name="connsiteX55" fmla="*/ 5684923 w 5699636"/>
                <a:gd name="connsiteY55" fmla="*/ 1403610 h 3920553"/>
                <a:gd name="connsiteX56" fmla="*/ 2849819 w 5699636"/>
                <a:gd name="connsiteY56" fmla="*/ 3920553 h 3920553"/>
                <a:gd name="connsiteX57" fmla="*/ 0 w 5699636"/>
                <a:gd name="connsiteY57" fmla="*/ 1116958 h 3920553"/>
                <a:gd name="connsiteX58" fmla="*/ 223956 w 5699636"/>
                <a:gd name="connsiteY58" fmla="*/ 25671 h 392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99636" h="3920553">
                  <a:moveTo>
                    <a:pt x="236526" y="0"/>
                  </a:moveTo>
                  <a:lnTo>
                    <a:pt x="639747" y="0"/>
                  </a:lnTo>
                  <a:lnTo>
                    <a:pt x="591602" y="108703"/>
                  </a:lnTo>
                  <a:cubicBezTo>
                    <a:pt x="533962" y="256028"/>
                    <a:pt x="488751" y="407957"/>
                    <a:pt x="459286" y="562740"/>
                  </a:cubicBezTo>
                  <a:cubicBezTo>
                    <a:pt x="429913" y="717524"/>
                    <a:pt x="414720" y="874701"/>
                    <a:pt x="413892" y="1032063"/>
                  </a:cubicBezTo>
                  <a:cubicBezTo>
                    <a:pt x="412695" y="1189424"/>
                    <a:pt x="425953" y="1346601"/>
                    <a:pt x="453025" y="1501385"/>
                  </a:cubicBezTo>
                  <a:cubicBezTo>
                    <a:pt x="479820" y="1656260"/>
                    <a:pt x="522636" y="1808373"/>
                    <a:pt x="578251" y="1955698"/>
                  </a:cubicBezTo>
                  <a:cubicBezTo>
                    <a:pt x="690403" y="2249979"/>
                    <a:pt x="857892" y="2525294"/>
                    <a:pt x="1074276" y="2759357"/>
                  </a:cubicBezTo>
                  <a:cubicBezTo>
                    <a:pt x="1290659" y="2993419"/>
                    <a:pt x="1553634" y="3185586"/>
                    <a:pt x="1843958" y="3325729"/>
                  </a:cubicBezTo>
                  <a:lnTo>
                    <a:pt x="1898743" y="3351419"/>
                  </a:lnTo>
                  <a:lnTo>
                    <a:pt x="1926183" y="3364309"/>
                  </a:lnTo>
                  <a:lnTo>
                    <a:pt x="1954267" y="3375727"/>
                  </a:lnTo>
                  <a:lnTo>
                    <a:pt x="2010435" y="3398655"/>
                  </a:lnTo>
                  <a:cubicBezTo>
                    <a:pt x="2029126" y="3406205"/>
                    <a:pt x="2047726" y="3414400"/>
                    <a:pt x="2066970" y="3420569"/>
                  </a:cubicBezTo>
                  <a:cubicBezTo>
                    <a:pt x="2105275" y="3433644"/>
                    <a:pt x="2143303" y="3447916"/>
                    <a:pt x="2181884" y="3460439"/>
                  </a:cubicBezTo>
                  <a:lnTo>
                    <a:pt x="2298915" y="3494600"/>
                  </a:lnTo>
                  <a:cubicBezTo>
                    <a:pt x="2456368" y="3535575"/>
                    <a:pt x="2618426" y="3562001"/>
                    <a:pt x="2782326" y="3572314"/>
                  </a:cubicBezTo>
                  <a:lnTo>
                    <a:pt x="2843833" y="3576274"/>
                  </a:lnTo>
                  <a:cubicBezTo>
                    <a:pt x="2863998" y="3576826"/>
                    <a:pt x="2883888" y="3576826"/>
                    <a:pt x="2903961" y="3577194"/>
                  </a:cubicBezTo>
                  <a:cubicBezTo>
                    <a:pt x="2923942" y="3577010"/>
                    <a:pt x="2943922" y="3575813"/>
                    <a:pt x="2963904" y="3575261"/>
                  </a:cubicBezTo>
                  <a:cubicBezTo>
                    <a:pt x="2983885" y="3574156"/>
                    <a:pt x="3003681" y="3571946"/>
                    <a:pt x="3023662" y="3570380"/>
                  </a:cubicBezTo>
                  <a:cubicBezTo>
                    <a:pt x="3043458" y="3568171"/>
                    <a:pt x="3063164" y="3565040"/>
                    <a:pt x="3083053" y="3562462"/>
                  </a:cubicBezTo>
                  <a:cubicBezTo>
                    <a:pt x="3102665" y="3558963"/>
                    <a:pt x="3122278" y="3555095"/>
                    <a:pt x="3141983" y="3551320"/>
                  </a:cubicBezTo>
                  <a:cubicBezTo>
                    <a:pt x="3161318" y="3546441"/>
                    <a:pt x="3180839" y="3541929"/>
                    <a:pt x="3200176" y="3536680"/>
                  </a:cubicBezTo>
                  <a:cubicBezTo>
                    <a:pt x="3219236" y="3530695"/>
                    <a:pt x="3238664" y="3525539"/>
                    <a:pt x="3257633" y="3518909"/>
                  </a:cubicBezTo>
                  <a:cubicBezTo>
                    <a:pt x="3333689" y="3493219"/>
                    <a:pt x="3407168" y="3458781"/>
                    <a:pt x="3477516" y="3418175"/>
                  </a:cubicBezTo>
                  <a:cubicBezTo>
                    <a:pt x="3547678" y="3377109"/>
                    <a:pt x="3615080" y="3330425"/>
                    <a:pt x="3678982" y="3278585"/>
                  </a:cubicBezTo>
                  <a:cubicBezTo>
                    <a:pt x="3743069" y="3226929"/>
                    <a:pt x="3804485" y="3171406"/>
                    <a:pt x="3863784" y="3113397"/>
                  </a:cubicBezTo>
                  <a:cubicBezTo>
                    <a:pt x="3893524" y="3084484"/>
                    <a:pt x="3922989" y="3055111"/>
                    <a:pt x="3951994" y="3025185"/>
                  </a:cubicBezTo>
                  <a:cubicBezTo>
                    <a:pt x="3980999" y="2995260"/>
                    <a:pt x="4009635" y="2964967"/>
                    <a:pt x="4038271" y="2934489"/>
                  </a:cubicBezTo>
                  <a:cubicBezTo>
                    <a:pt x="4095636" y="2873625"/>
                    <a:pt x="4152264" y="2811841"/>
                    <a:pt x="4209537" y="2750241"/>
                  </a:cubicBezTo>
                  <a:lnTo>
                    <a:pt x="4295998" y="2657978"/>
                  </a:lnTo>
                  <a:cubicBezTo>
                    <a:pt x="4325002" y="2627316"/>
                    <a:pt x="4354100" y="2596930"/>
                    <a:pt x="4385130" y="2566728"/>
                  </a:cubicBezTo>
                  <a:cubicBezTo>
                    <a:pt x="4507041" y="2445278"/>
                    <a:pt x="4653446" y="2345280"/>
                    <a:pt x="4802060" y="2262318"/>
                  </a:cubicBezTo>
                  <a:cubicBezTo>
                    <a:pt x="4875630" y="2219962"/>
                    <a:pt x="4948648" y="2180276"/>
                    <a:pt x="5011721" y="2133685"/>
                  </a:cubicBezTo>
                  <a:cubicBezTo>
                    <a:pt x="5075070" y="2087370"/>
                    <a:pt x="5128016" y="2033964"/>
                    <a:pt x="5169267" y="1971075"/>
                  </a:cubicBezTo>
                  <a:cubicBezTo>
                    <a:pt x="5211162" y="1908830"/>
                    <a:pt x="5242193" y="1838206"/>
                    <a:pt x="5267146" y="1764268"/>
                  </a:cubicBezTo>
                  <a:cubicBezTo>
                    <a:pt x="5292100" y="1690329"/>
                    <a:pt x="5310699" y="1612523"/>
                    <a:pt x="5325432" y="1534533"/>
                  </a:cubicBezTo>
                  <a:cubicBezTo>
                    <a:pt x="5328746" y="1514920"/>
                    <a:pt x="5332706" y="1495492"/>
                    <a:pt x="5335468" y="1475879"/>
                  </a:cubicBezTo>
                  <a:lnTo>
                    <a:pt x="5343939" y="1417133"/>
                  </a:lnTo>
                  <a:lnTo>
                    <a:pt x="5350293" y="1358203"/>
                  </a:lnTo>
                  <a:cubicBezTo>
                    <a:pt x="5352686" y="1338590"/>
                    <a:pt x="5353240" y="1318793"/>
                    <a:pt x="5354896" y="1299089"/>
                  </a:cubicBezTo>
                  <a:cubicBezTo>
                    <a:pt x="5360513" y="1220362"/>
                    <a:pt x="5360606" y="1141451"/>
                    <a:pt x="5357476" y="1062816"/>
                  </a:cubicBezTo>
                  <a:lnTo>
                    <a:pt x="5353884" y="1003886"/>
                  </a:lnTo>
                  <a:cubicBezTo>
                    <a:pt x="5352319" y="984274"/>
                    <a:pt x="5350200" y="964753"/>
                    <a:pt x="5348452" y="945141"/>
                  </a:cubicBezTo>
                  <a:cubicBezTo>
                    <a:pt x="5346886" y="925527"/>
                    <a:pt x="5343939" y="906007"/>
                    <a:pt x="5341730" y="886486"/>
                  </a:cubicBezTo>
                  <a:cubicBezTo>
                    <a:pt x="5339704" y="866874"/>
                    <a:pt x="5336481" y="847445"/>
                    <a:pt x="5333442" y="828017"/>
                  </a:cubicBezTo>
                  <a:cubicBezTo>
                    <a:pt x="5321104" y="750211"/>
                    <a:pt x="5304990" y="673050"/>
                    <a:pt x="5285194" y="596624"/>
                  </a:cubicBezTo>
                  <a:cubicBezTo>
                    <a:pt x="5244679" y="444051"/>
                    <a:pt x="5189985" y="294700"/>
                    <a:pt x="5122400" y="150414"/>
                  </a:cubicBezTo>
                  <a:lnTo>
                    <a:pt x="5044359" y="0"/>
                  </a:lnTo>
                  <a:lnTo>
                    <a:pt x="5463111" y="0"/>
                  </a:lnTo>
                  <a:lnTo>
                    <a:pt x="5475681" y="25671"/>
                  </a:lnTo>
                  <a:cubicBezTo>
                    <a:pt x="5583839" y="277235"/>
                    <a:pt x="5655735" y="547560"/>
                    <a:pt x="5684924" y="830307"/>
                  </a:cubicBezTo>
                  <a:lnTo>
                    <a:pt x="5699636" y="1116940"/>
                  </a:lnTo>
                  <a:lnTo>
                    <a:pt x="5699636" y="1116977"/>
                  </a:lnTo>
                  <a:lnTo>
                    <a:pt x="5684923" y="1403610"/>
                  </a:lnTo>
                  <a:cubicBezTo>
                    <a:pt x="5538982" y="2817342"/>
                    <a:pt x="4325342" y="3920553"/>
                    <a:pt x="2849819" y="3920553"/>
                  </a:cubicBezTo>
                  <a:cubicBezTo>
                    <a:pt x="1275927" y="3920553"/>
                    <a:pt x="0" y="2665344"/>
                    <a:pt x="0" y="1116958"/>
                  </a:cubicBezTo>
                  <a:cubicBezTo>
                    <a:pt x="0" y="729862"/>
                    <a:pt x="79746" y="361089"/>
                    <a:pt x="223956" y="2567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293BE2FD-6489-4136-1BA5-C1D1D11BB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14898" y="3689576"/>
            <a:ext cx="540199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200" b="1" dirty="0">
                <a:latin typeface="Aptos Slab ExtraBold)"/>
              </a:rPr>
              <a:t>Why Water Quality Matters?</a:t>
            </a:r>
            <a:br>
              <a:rPr lang="en-US" sz="2800" dirty="0"/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Unsafe water is a silent threat to health.</a:t>
            </a:r>
            <a:br>
              <a:rPr lang="en-US" altLang="en-US" sz="2800" dirty="0"/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TDS and Electrical Conductivity reveal water quality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3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1000">
              <a:schemeClr val="accent1">
                <a:alpha val="89000"/>
                <a:lumMod val="44000"/>
                <a:lumOff val="5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53AF3-BFB1-8050-C607-A7F745B3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0"/>
            <a:ext cx="11535974" cy="2170031"/>
          </a:xfr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anchor="ctr">
            <a:normAutofit/>
          </a:bodyPr>
          <a:lstStyle/>
          <a:p>
            <a:r>
              <a:rPr lang="en-US" sz="4000" dirty="0">
                <a:latin typeface="Aptos Slab ExtraBold)"/>
              </a:rPr>
              <a:t>Objective: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9778B87-1023-EBD1-2811-A8C53FFCE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43968"/>
              </p:ext>
            </p:extLst>
          </p:nvPr>
        </p:nvGraphicFramePr>
        <p:xfrm>
          <a:off x="644056" y="2615979"/>
          <a:ext cx="11136266" cy="3808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028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2528-5928-1C93-299A-C6D5C39E64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dirty="0">
                <a:latin typeface="Aptos Slab ExtraBold)"/>
              </a:rPr>
              <a:t>Hardware Components:</a:t>
            </a:r>
            <a:endParaRPr lang="en-US" dirty="0"/>
          </a:p>
        </p:txBody>
      </p:sp>
      <p:pic>
        <p:nvPicPr>
          <p:cNvPr id="1026" name="Picture 2" descr="NODEMCU ESP32 Development Board – Voltaat">
            <a:extLst>
              <a:ext uri="{FF2B5EF4-FFF2-40B4-BE49-F238E27FC236}">
                <a16:creationId xmlns:a16="http://schemas.microsoft.com/office/drawing/2014/main" id="{F64A39A4-BAE3-E7D0-FE77-C76C1D788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1" y="1861186"/>
            <a:ext cx="2963969" cy="28260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B553E-AA90-E2AB-6C3C-CD349E50E6FF}"/>
              </a:ext>
            </a:extLst>
          </p:cNvPr>
          <p:cNvSpPr txBox="1"/>
          <p:nvPr/>
        </p:nvSpPr>
        <p:spPr>
          <a:xfrm>
            <a:off x="526980" y="5115244"/>
            <a:ext cx="32004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Esp32 Microcontroller</a:t>
            </a:r>
          </a:p>
        </p:txBody>
      </p:sp>
      <p:pic>
        <p:nvPicPr>
          <p:cNvPr id="1028" name="Picture 4" descr="TDS Meter V1.0 Module Water Quality ...">
            <a:extLst>
              <a:ext uri="{FF2B5EF4-FFF2-40B4-BE49-F238E27FC236}">
                <a16:creationId xmlns:a16="http://schemas.microsoft.com/office/drawing/2014/main" id="{484ABE68-2A4D-1C8D-B2D1-BD686C42E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29" y="1759103"/>
            <a:ext cx="2143125" cy="14015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030" name="Picture 6" descr="0.96&quot; OLED Display Module (128x64 ...">
            <a:extLst>
              <a:ext uri="{FF2B5EF4-FFF2-40B4-BE49-F238E27FC236}">
                <a16:creationId xmlns:a16="http://schemas.microsoft.com/office/drawing/2014/main" id="{EE2DD576-7DE0-826F-E4DD-AB89C798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377" y="2316133"/>
            <a:ext cx="2158593" cy="149079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E25F0-12FD-C64F-2EF3-F46A8CB64B6B}"/>
              </a:ext>
            </a:extLst>
          </p:cNvPr>
          <p:cNvSpPr txBox="1"/>
          <p:nvPr/>
        </p:nvSpPr>
        <p:spPr>
          <a:xfrm>
            <a:off x="7294757" y="3440014"/>
            <a:ext cx="1996068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TDS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97C47-3823-07A7-91F1-56D18C0C4EC7}"/>
              </a:ext>
            </a:extLst>
          </p:cNvPr>
          <p:cNvSpPr txBox="1"/>
          <p:nvPr/>
        </p:nvSpPr>
        <p:spPr>
          <a:xfrm>
            <a:off x="9926821" y="4035123"/>
            <a:ext cx="1895707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OLED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D90481-4650-0B9B-AF8D-464C273DC49F}"/>
              </a:ext>
            </a:extLst>
          </p:cNvPr>
          <p:cNvCxnSpPr/>
          <p:nvPr/>
        </p:nvCxnSpPr>
        <p:spPr>
          <a:xfrm>
            <a:off x="325670" y="4896758"/>
            <a:ext cx="34017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204B68-15A6-E6B2-B50D-770B701FAA25}"/>
              </a:ext>
            </a:extLst>
          </p:cNvPr>
          <p:cNvCxnSpPr>
            <a:cxnSpLocks/>
          </p:cNvCxnSpPr>
          <p:nvPr/>
        </p:nvCxnSpPr>
        <p:spPr>
          <a:xfrm>
            <a:off x="7205761" y="3258529"/>
            <a:ext cx="2158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14A62-49E4-EA23-73DA-7654E28D09C4}"/>
              </a:ext>
            </a:extLst>
          </p:cNvPr>
          <p:cNvCxnSpPr>
            <a:cxnSpLocks/>
          </p:cNvCxnSpPr>
          <p:nvPr/>
        </p:nvCxnSpPr>
        <p:spPr>
          <a:xfrm>
            <a:off x="9584149" y="3938575"/>
            <a:ext cx="24227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4110-40, 200mm Jumper Wire Breadboard ...">
            <a:extLst>
              <a:ext uri="{FF2B5EF4-FFF2-40B4-BE49-F238E27FC236}">
                <a16:creationId xmlns:a16="http://schemas.microsoft.com/office/drawing/2014/main" id="{CD7D003A-8C12-01B4-675A-23DB9E9B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16" y="4465569"/>
            <a:ext cx="1895708" cy="14048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147F7-3E25-78EA-E446-DB20399871EC}"/>
              </a:ext>
            </a:extLst>
          </p:cNvPr>
          <p:cNvSpPr txBox="1"/>
          <p:nvPr/>
        </p:nvSpPr>
        <p:spPr>
          <a:xfrm>
            <a:off x="8465026" y="6153534"/>
            <a:ext cx="2486722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b="1" dirty="0"/>
              <a:t>Jumper Wires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98FBFC-A5BA-0E3F-82F8-770A996E6672}"/>
              </a:ext>
            </a:extLst>
          </p:cNvPr>
          <p:cNvCxnSpPr>
            <a:cxnSpLocks/>
          </p:cNvCxnSpPr>
          <p:nvPr/>
        </p:nvCxnSpPr>
        <p:spPr>
          <a:xfrm>
            <a:off x="8683460" y="5994836"/>
            <a:ext cx="2049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Active Piezo Electric Buzzer Beep Sound ...">
            <a:extLst>
              <a:ext uri="{FF2B5EF4-FFF2-40B4-BE49-F238E27FC236}">
                <a16:creationId xmlns:a16="http://schemas.microsoft.com/office/drawing/2014/main" id="{9D2AA121-988A-29D6-33D5-5588C044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13" y="4613835"/>
            <a:ext cx="1256619" cy="12566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30878-43BE-F620-B374-2606C69438AB}"/>
              </a:ext>
            </a:extLst>
          </p:cNvPr>
          <p:cNvCxnSpPr>
            <a:cxnSpLocks/>
          </p:cNvCxnSpPr>
          <p:nvPr/>
        </p:nvCxnSpPr>
        <p:spPr>
          <a:xfrm>
            <a:off x="6317536" y="5986751"/>
            <a:ext cx="20891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D2C9F2-FD4A-2FE9-8103-67432BE80E85}"/>
              </a:ext>
            </a:extLst>
          </p:cNvPr>
          <p:cNvSpPr txBox="1"/>
          <p:nvPr/>
        </p:nvSpPr>
        <p:spPr>
          <a:xfrm>
            <a:off x="6215743" y="6186807"/>
            <a:ext cx="184368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Buzzer</a:t>
            </a:r>
          </a:p>
        </p:txBody>
      </p:sp>
      <p:pic>
        <p:nvPicPr>
          <p:cNvPr id="1036" name="Picture 12" descr="8mm Coloured LEDs 30pk | Electricity | TTS">
            <a:extLst>
              <a:ext uri="{FF2B5EF4-FFF2-40B4-BE49-F238E27FC236}">
                <a16:creationId xmlns:a16="http://schemas.microsoft.com/office/drawing/2014/main" id="{E0E71CD5-CE7B-E98E-6E5C-80E09B9C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18207" y="2592685"/>
            <a:ext cx="1856712" cy="185671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D97FB5-6FA3-2E86-9D07-FD126BE0BD14}"/>
              </a:ext>
            </a:extLst>
          </p:cNvPr>
          <p:cNvCxnSpPr>
            <a:cxnSpLocks/>
          </p:cNvCxnSpPr>
          <p:nvPr/>
        </p:nvCxnSpPr>
        <p:spPr>
          <a:xfrm>
            <a:off x="4799347" y="4542337"/>
            <a:ext cx="16755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B50BA2-E625-245F-83A4-09F31D1B6DB8}"/>
              </a:ext>
            </a:extLst>
          </p:cNvPr>
          <p:cNvSpPr txBox="1"/>
          <p:nvPr/>
        </p:nvSpPr>
        <p:spPr>
          <a:xfrm>
            <a:off x="4631234" y="4696703"/>
            <a:ext cx="184368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LED’s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E6006F-E8A0-D43C-D319-C6F6C8637D62}"/>
              </a:ext>
            </a:extLst>
          </p:cNvPr>
          <p:cNvCxnSpPr/>
          <p:nvPr/>
        </p:nvCxnSpPr>
        <p:spPr>
          <a:xfrm>
            <a:off x="4071257" y="1759103"/>
            <a:ext cx="0" cy="4924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5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F7ABCA-A68A-47DD-B732-76FF34C6F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FA66EC-C6E2-B33C-1B7F-177B8E43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" y="2813825"/>
            <a:ext cx="4809068" cy="1400642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dirty="0">
                <a:latin typeface="Aptos Slab ExtraBold)"/>
              </a:rPr>
              <a:t>Total Dissolved Solid(TDS):</a:t>
            </a:r>
            <a:endParaRPr lang="en-US" sz="4000" b="1" dirty="0"/>
          </a:p>
        </p:txBody>
      </p:sp>
      <p:pic>
        <p:nvPicPr>
          <p:cNvPr id="9" name="Graphic 8" descr="Water">
            <a:extLst>
              <a:ext uri="{FF2B5EF4-FFF2-40B4-BE49-F238E27FC236}">
                <a16:creationId xmlns:a16="http://schemas.microsoft.com/office/drawing/2014/main" id="{6E89E172-8032-9D6F-D865-F7165789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2064" y="744658"/>
            <a:ext cx="2002972" cy="1898877"/>
          </a:xfrm>
          <a:prstGeom prst="rect">
            <a:avLst/>
          </a:prstGeom>
        </p:spPr>
      </p:pic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E65C600C-995B-C78C-9153-F8D4434DF2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7100" y="643467"/>
          <a:ext cx="5668433" cy="540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636462-6F9F-8619-9AFF-E974BE52B40F}"/>
              </a:ext>
            </a:extLst>
          </p:cNvPr>
          <p:cNvCxnSpPr/>
          <p:nvPr/>
        </p:nvCxnSpPr>
        <p:spPr>
          <a:xfrm>
            <a:off x="5061857" y="288925"/>
            <a:ext cx="0" cy="592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3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1F9C-FC70-8766-A452-9947AEBE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" name="Graphic 6" descr="Monitor outline">
            <a:extLst>
              <a:ext uri="{FF2B5EF4-FFF2-40B4-BE49-F238E27FC236}">
                <a16:creationId xmlns:a16="http://schemas.microsoft.com/office/drawing/2014/main" id="{0181B629-3830-CE36-D562-9D70E82E7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1" y="1794496"/>
            <a:ext cx="1534884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7AAE4-3DA8-1012-02CF-A75B12B98F06}"/>
              </a:ext>
            </a:extLst>
          </p:cNvPr>
          <p:cNvSpPr txBox="1"/>
          <p:nvPr/>
        </p:nvSpPr>
        <p:spPr>
          <a:xfrm>
            <a:off x="838200" y="4549432"/>
            <a:ext cx="501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6AADA5-7631-3AC5-0984-4AC465EC5DC0}"/>
              </a:ext>
            </a:extLst>
          </p:cNvPr>
          <p:cNvSpPr txBox="1">
            <a:spLocks/>
          </p:cNvSpPr>
          <p:nvPr/>
        </p:nvSpPr>
        <p:spPr>
          <a:xfrm>
            <a:off x="344109" y="3628027"/>
            <a:ext cx="4809068" cy="14006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OLED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BC6067-777B-8F6B-1981-E4F2DD5A04E3}"/>
              </a:ext>
            </a:extLst>
          </p:cNvPr>
          <p:cNvSpPr/>
          <p:nvPr/>
        </p:nvSpPr>
        <p:spPr>
          <a:xfrm>
            <a:off x="5807830" y="1690689"/>
            <a:ext cx="5668433" cy="82442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Shows real-time TDS and EC readings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5C16EF-4687-1283-5961-DE923D4303E1}"/>
              </a:ext>
            </a:extLst>
          </p:cNvPr>
          <p:cNvSpPr/>
          <p:nvPr/>
        </p:nvSpPr>
        <p:spPr>
          <a:xfrm>
            <a:off x="5807830" y="3220292"/>
            <a:ext cx="5668433" cy="1009437"/>
          </a:xfrm>
          <a:prstGeom prst="roundRect">
            <a:avLst>
              <a:gd name="adj" fmla="val 38926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Allows instant monitoring without IoT dashboard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839E44-AD5C-678E-A15F-99F1B9EB60CA}"/>
              </a:ext>
            </a:extLst>
          </p:cNvPr>
          <p:cNvCxnSpPr/>
          <p:nvPr/>
        </p:nvCxnSpPr>
        <p:spPr>
          <a:xfrm>
            <a:off x="4376057" y="365125"/>
            <a:ext cx="0" cy="592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23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AFAE6-13F0-74EC-DBED-4C8B9F02EAF1}"/>
              </a:ext>
            </a:extLst>
          </p:cNvPr>
          <p:cNvSpPr txBox="1"/>
          <p:nvPr/>
        </p:nvSpPr>
        <p:spPr>
          <a:xfrm>
            <a:off x="883867" y="3745966"/>
            <a:ext cx="3853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ptos Slab ExtraBold)"/>
              </a:rPr>
              <a:t>Light Indicators</a:t>
            </a:r>
          </a:p>
          <a:p>
            <a:r>
              <a:rPr lang="en-US" sz="4000" b="1" dirty="0">
                <a:latin typeface="Aptos Slab ExtraBold)"/>
              </a:rPr>
              <a:t>     &amp;  Buzzer</a:t>
            </a:r>
            <a:endParaRPr lang="en-US" sz="4000" b="1" dirty="0"/>
          </a:p>
        </p:txBody>
      </p:sp>
      <p:pic>
        <p:nvPicPr>
          <p:cNvPr id="6" name="Graphic 5" descr="Lightbulb outline">
            <a:extLst>
              <a:ext uri="{FF2B5EF4-FFF2-40B4-BE49-F238E27FC236}">
                <a16:creationId xmlns:a16="http://schemas.microsoft.com/office/drawing/2014/main" id="{E8C4B26B-4163-CCAB-7722-D0CBE0F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6" y="1000157"/>
            <a:ext cx="2428843" cy="24288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237903-7DC4-ADC2-10DC-ED2038BFA506}"/>
              </a:ext>
            </a:extLst>
          </p:cNvPr>
          <p:cNvCxnSpPr/>
          <p:nvPr/>
        </p:nvCxnSpPr>
        <p:spPr>
          <a:xfrm>
            <a:off x="4587930" y="365125"/>
            <a:ext cx="0" cy="592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8B75FD-EEF1-CDBF-C7B8-2B80C4AD9610}"/>
              </a:ext>
            </a:extLst>
          </p:cNvPr>
          <p:cNvSpPr/>
          <p:nvPr/>
        </p:nvSpPr>
        <p:spPr>
          <a:xfrm>
            <a:off x="5530842" y="1051555"/>
            <a:ext cx="5668433" cy="1290043"/>
          </a:xfrm>
          <a:prstGeom prst="roundRect">
            <a:avLst>
              <a:gd name="adj" fmla="val 41748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2400" b="1" dirty="0"/>
              <a:t>Green LED </a:t>
            </a:r>
            <a:r>
              <a:rPr lang="en-US" sz="2000" dirty="0"/>
              <a:t>indicates that TDS &amp; EC values is in safe zone (0-300) ppm and (0 – 600) </a:t>
            </a:r>
            <a:r>
              <a:rPr lang="el-GR" sz="2000" dirty="0"/>
              <a:t>(μ</a:t>
            </a:r>
            <a:r>
              <a:rPr lang="en-US" sz="2000" dirty="0"/>
              <a:t>S/cm)</a:t>
            </a:r>
            <a:endParaRPr lang="en-US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17B275-226A-9FF9-980E-3ACCF6DF9451}"/>
              </a:ext>
            </a:extLst>
          </p:cNvPr>
          <p:cNvSpPr/>
          <p:nvPr/>
        </p:nvSpPr>
        <p:spPr>
          <a:xfrm>
            <a:off x="5436006" y="2773795"/>
            <a:ext cx="5668433" cy="1542975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2400" b="1" dirty="0"/>
              <a:t>Yellow LED </a:t>
            </a:r>
            <a:r>
              <a:rPr lang="en-US" sz="2000" dirty="0"/>
              <a:t>indicates that TDS &amp; EC values in moderate zone (301 – 600) ppm and</a:t>
            </a:r>
            <a:r>
              <a:rPr lang="en-US" dirty="0"/>
              <a:t> (</a:t>
            </a:r>
            <a:r>
              <a:rPr lang="en-US" sz="2000" dirty="0"/>
              <a:t>601 – 1200)</a:t>
            </a:r>
            <a:endParaRPr lang="en-US" sz="2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87E5BC-1203-9FF9-494B-D0F012A59556}"/>
              </a:ext>
            </a:extLst>
          </p:cNvPr>
          <p:cNvSpPr/>
          <p:nvPr/>
        </p:nvSpPr>
        <p:spPr>
          <a:xfrm>
            <a:off x="5530842" y="4748967"/>
            <a:ext cx="5668433" cy="1542975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2400" b="1" dirty="0"/>
              <a:t>Red LED &amp; Buzzer </a:t>
            </a:r>
            <a:r>
              <a:rPr lang="en-US" sz="2000" dirty="0"/>
              <a:t>indicates that TDS &amp; EC values are out of range. </a:t>
            </a:r>
            <a:r>
              <a:rPr lang="en-US" sz="2400" b="1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46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A76F8C-A7E4-C31A-5DEC-C9BC2BDC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LED with OLED: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BD0CBFA-69FD-F432-ED82-178156156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885788"/>
              </p:ext>
            </p:extLst>
          </p:nvPr>
        </p:nvGraphicFramePr>
        <p:xfrm>
          <a:off x="5922491" y="995265"/>
          <a:ext cx="5536003" cy="17150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088527">
                  <a:extLst>
                    <a:ext uri="{9D8B030D-6E8A-4147-A177-3AD203B41FA5}">
                      <a16:colId xmlns:a16="http://schemas.microsoft.com/office/drawing/2014/main" val="1146116242"/>
                    </a:ext>
                  </a:extLst>
                </a:gridCol>
                <a:gridCol w="1665781">
                  <a:extLst>
                    <a:ext uri="{9D8B030D-6E8A-4147-A177-3AD203B41FA5}">
                      <a16:colId xmlns:a16="http://schemas.microsoft.com/office/drawing/2014/main" val="1752300285"/>
                    </a:ext>
                  </a:extLst>
                </a:gridCol>
                <a:gridCol w="1522521">
                  <a:extLst>
                    <a:ext uri="{9D8B030D-6E8A-4147-A177-3AD203B41FA5}">
                      <a16:colId xmlns:a16="http://schemas.microsoft.com/office/drawing/2014/main" val="3019849963"/>
                    </a:ext>
                  </a:extLst>
                </a:gridCol>
                <a:gridCol w="1259174">
                  <a:extLst>
                    <a:ext uri="{9D8B030D-6E8A-4147-A177-3AD203B41FA5}">
                      <a16:colId xmlns:a16="http://schemas.microsoft.com/office/drawing/2014/main" val="2264144568"/>
                    </a:ext>
                  </a:extLst>
                </a:gridCol>
              </a:tblGrid>
              <a:tr h="8575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LED Color</a:t>
                      </a:r>
                    </a:p>
                  </a:txBody>
                  <a:tcPr marL="157755" marR="121350" marT="121350" marB="1213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TDS Range (ppm)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EC Range (</a:t>
                      </a:r>
                      <a:r>
                        <a:rPr lang="el-GR" sz="1900" cap="none" spc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S/cm)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Water Quality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3282154"/>
                  </a:ext>
                </a:extLst>
              </a:tr>
              <a:tr h="8575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Green</a:t>
                      </a:r>
                    </a:p>
                  </a:txBody>
                  <a:tcPr marL="157755" marR="121350" marT="121350" marB="1213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0 – 300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 – 600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Safe for drinking</a:t>
                      </a:r>
                    </a:p>
                  </a:txBody>
                  <a:tcPr marL="157755" marR="121350" marT="121350" marB="1213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25211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E4FA5-D8D0-253B-8BD9-4B351CB05F6D}"/>
              </a:ext>
            </a:extLst>
          </p:cNvPr>
          <p:cNvCxnSpPr/>
          <p:nvPr/>
        </p:nvCxnSpPr>
        <p:spPr>
          <a:xfrm>
            <a:off x="5007429" y="402771"/>
            <a:ext cx="0" cy="6052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8E42201-31B2-DC25-E40F-4CB3945C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9" y="2888697"/>
            <a:ext cx="5361092" cy="31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927CC-2664-6B46-2169-8EBFE478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20E40D-92BB-0C14-9941-C6395432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Yellow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LED with OLED: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1010DB3-B324-152A-EE47-E27108A60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662174"/>
              </p:ext>
            </p:extLst>
          </p:nvPr>
        </p:nvGraphicFramePr>
        <p:xfrm>
          <a:off x="5922491" y="768098"/>
          <a:ext cx="5536003" cy="2216894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201575">
                  <a:extLst>
                    <a:ext uri="{9D8B030D-6E8A-4147-A177-3AD203B41FA5}">
                      <a16:colId xmlns:a16="http://schemas.microsoft.com/office/drawing/2014/main" val="1146116242"/>
                    </a:ext>
                  </a:extLst>
                </a:gridCol>
                <a:gridCol w="1247182">
                  <a:extLst>
                    <a:ext uri="{9D8B030D-6E8A-4147-A177-3AD203B41FA5}">
                      <a16:colId xmlns:a16="http://schemas.microsoft.com/office/drawing/2014/main" val="1752300285"/>
                    </a:ext>
                  </a:extLst>
                </a:gridCol>
                <a:gridCol w="1690966">
                  <a:extLst>
                    <a:ext uri="{9D8B030D-6E8A-4147-A177-3AD203B41FA5}">
                      <a16:colId xmlns:a16="http://schemas.microsoft.com/office/drawing/2014/main" val="3019849963"/>
                    </a:ext>
                  </a:extLst>
                </a:gridCol>
                <a:gridCol w="1396280">
                  <a:extLst>
                    <a:ext uri="{9D8B030D-6E8A-4147-A177-3AD203B41FA5}">
                      <a16:colId xmlns:a16="http://schemas.microsoft.com/office/drawing/2014/main" val="2264144568"/>
                    </a:ext>
                  </a:extLst>
                </a:gridCol>
              </a:tblGrid>
              <a:tr h="12684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LED Color</a:t>
                      </a:r>
                    </a:p>
                  </a:txBody>
                  <a:tcPr marL="174309" marR="134084" marT="134084" marB="13408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TDS Range (ppm)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EC Range (</a:t>
                      </a:r>
                      <a:r>
                        <a:rPr lang="el-GR" sz="2100" cap="none" spc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S/cm)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Water Quality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3282154"/>
                  </a:ext>
                </a:extLst>
              </a:tr>
              <a:tr h="9484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Yellow</a:t>
                      </a:r>
                    </a:p>
                  </a:txBody>
                  <a:tcPr marL="174309" marR="134084" marT="134084" marB="13408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301 – 600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601 – 1200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174309" marR="134084" marT="134084" marB="1340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252116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CC203F-D44E-B0BE-A5DC-BC0C2C9CB451}"/>
              </a:ext>
            </a:extLst>
          </p:cNvPr>
          <p:cNvCxnSpPr/>
          <p:nvPr/>
        </p:nvCxnSpPr>
        <p:spPr>
          <a:xfrm>
            <a:off x="5007429" y="402771"/>
            <a:ext cx="0" cy="6052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296855-79FB-90AE-2495-72E29427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1" y="3162554"/>
            <a:ext cx="5506700" cy="29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488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Aptos Slab ExtraBold</vt:lpstr>
      <vt:lpstr>Aptos Slab ExtraBold)</vt:lpstr>
      <vt:lpstr>Arial</vt:lpstr>
      <vt:lpstr>Office Theme</vt:lpstr>
      <vt:lpstr>PowerPoint Presentation</vt:lpstr>
      <vt:lpstr>Why Water Quality Matters? Unsafe water is a silent threat to health. TDS and Electrical Conductivity reveal water quality.</vt:lpstr>
      <vt:lpstr>Objective:</vt:lpstr>
      <vt:lpstr>Hardware Components:</vt:lpstr>
      <vt:lpstr>Total Dissolved Solid(TDS):</vt:lpstr>
      <vt:lpstr> </vt:lpstr>
      <vt:lpstr>PowerPoint Presentation</vt:lpstr>
      <vt:lpstr>Green LED with OLED:</vt:lpstr>
      <vt:lpstr>Yellow LED with OLED:</vt:lpstr>
      <vt:lpstr>Red LED with OLED:</vt:lpstr>
      <vt:lpstr>IoT &amp; Cloud Integration:</vt:lpstr>
      <vt:lpstr>Remote Monitoring via Blynk Cloud               (For Safe Water):</vt:lpstr>
      <vt:lpstr>Circuit Diagram (Safe water):</vt:lpstr>
      <vt:lpstr>Remote Monitoring via Blynk Cloud               (For Moderate Water):</vt:lpstr>
      <vt:lpstr>Circuit Diagram(Moderate water):</vt:lpstr>
      <vt:lpstr>Remote Monitoring via Blynk Cloud               (For UnSafe Water):</vt:lpstr>
      <vt:lpstr>Circuit Diagram(Un Safewater):</vt:lpstr>
      <vt:lpstr>Conclusion: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Nimra Fatima</dc:creator>
  <cp:lastModifiedBy>Nimra Fatima</cp:lastModifiedBy>
  <cp:revision>7</cp:revision>
  <dcterms:created xsi:type="dcterms:W3CDTF">2025-12-21T07:07:50Z</dcterms:created>
  <dcterms:modified xsi:type="dcterms:W3CDTF">2026-01-02T14:28:01Z</dcterms:modified>
</cp:coreProperties>
</file>